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1"/>
  </p:notesMasterIdLst>
  <p:sldIdLst>
    <p:sldId id="256" r:id="rId3"/>
    <p:sldId id="262" r:id="rId4"/>
    <p:sldId id="265" r:id="rId5"/>
    <p:sldId id="267" r:id="rId6"/>
    <p:sldId id="273" r:id="rId7"/>
    <p:sldId id="268" r:id="rId8"/>
    <p:sldId id="269" r:id="rId9"/>
    <p:sldId id="264" r:id="rId10"/>
    <p:sldId id="270" r:id="rId11"/>
    <p:sldId id="271" r:id="rId12"/>
    <p:sldId id="274" r:id="rId13"/>
    <p:sldId id="275" r:id="rId14"/>
    <p:sldId id="276" r:id="rId15"/>
    <p:sldId id="281" r:id="rId16"/>
    <p:sldId id="278" r:id="rId17"/>
    <p:sldId id="279" r:id="rId18"/>
    <p:sldId id="277" r:id="rId19"/>
    <p:sldId id="280" r:id="rId20"/>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94645"/>
  </p:normalViewPr>
  <p:slideViewPr>
    <p:cSldViewPr snapToGrid="0">
      <p:cViewPr varScale="1">
        <p:scale>
          <a:sx n="105" d="100"/>
          <a:sy n="105" d="100"/>
        </p:scale>
        <p:origin x="834"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0A5D56-AC25-4A6E-BEE8-7703101C7807}" type="datetimeFigureOut">
              <a:rPr lang="da-DK" smtClean="0"/>
              <a:t>27-04-2025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442BFF-674A-4873-930C-85BA074C4E44}" type="slidenum">
              <a:rPr lang="da-DK" smtClean="0"/>
              <a:t>‹nr.›</a:t>
            </a:fld>
            <a:endParaRPr lang="da-DK"/>
          </a:p>
        </p:txBody>
      </p:sp>
    </p:spTree>
    <p:extLst>
      <p:ext uri="{BB962C8B-B14F-4D97-AF65-F5344CB8AC3E}">
        <p14:creationId xmlns:p14="http://schemas.microsoft.com/office/powerpoint/2010/main" val="3865187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noProof="0" dirty="0"/>
              <a:t>This briefing is intended to expose the threats there are – both during real time flying or in a simulator.</a:t>
            </a:r>
          </a:p>
          <a:p>
            <a:r>
              <a:rPr lang="en-US" noProof="0" dirty="0"/>
              <a:t>It is a MUST that the pilot´s know escape routes. Where the EAD is, how will leave the aircraft/SIM first. </a:t>
            </a:r>
          </a:p>
          <a:p>
            <a:r>
              <a:rPr lang="en-US" noProof="0" dirty="0"/>
              <a:t>SAFETY MATTERS</a:t>
            </a:r>
          </a:p>
        </p:txBody>
      </p:sp>
      <p:sp>
        <p:nvSpPr>
          <p:cNvPr id="4" name="Pladsholder til slidenummer 3"/>
          <p:cNvSpPr>
            <a:spLocks noGrp="1"/>
          </p:cNvSpPr>
          <p:nvPr>
            <p:ph type="sldNum" sz="quarter" idx="5"/>
          </p:nvPr>
        </p:nvSpPr>
        <p:spPr/>
        <p:txBody>
          <a:bodyPr/>
          <a:lstStyle/>
          <a:p>
            <a:fld id="{5E442BFF-674A-4873-930C-85BA074C4E44}" type="slidenum">
              <a:rPr lang="da-DK" smtClean="0"/>
              <a:t>2</a:t>
            </a:fld>
            <a:endParaRPr lang="da-DK"/>
          </a:p>
        </p:txBody>
      </p:sp>
    </p:spTree>
    <p:extLst>
      <p:ext uri="{BB962C8B-B14F-4D97-AF65-F5344CB8AC3E}">
        <p14:creationId xmlns:p14="http://schemas.microsoft.com/office/powerpoint/2010/main" val="4185303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noProof="0" dirty="0"/>
              <a:t>ALWAYS ask if crew is Fit for flight!!! If not – cancel the session. Remember you are holding their career in your hand. Stress? Sleep? Nutrition? If not fit- CANCEL</a:t>
            </a:r>
          </a:p>
        </p:txBody>
      </p:sp>
      <p:sp>
        <p:nvSpPr>
          <p:cNvPr id="4" name="Pladsholder til slidenummer 3"/>
          <p:cNvSpPr>
            <a:spLocks noGrp="1"/>
          </p:cNvSpPr>
          <p:nvPr>
            <p:ph type="sldNum" sz="quarter" idx="5"/>
          </p:nvPr>
        </p:nvSpPr>
        <p:spPr/>
        <p:txBody>
          <a:bodyPr/>
          <a:lstStyle/>
          <a:p>
            <a:fld id="{5E442BFF-674A-4873-930C-85BA074C4E44}" type="slidenum">
              <a:rPr lang="da-DK" smtClean="0"/>
              <a:t>3</a:t>
            </a:fld>
            <a:endParaRPr lang="da-DK"/>
          </a:p>
        </p:txBody>
      </p:sp>
    </p:spTree>
    <p:extLst>
      <p:ext uri="{BB962C8B-B14F-4D97-AF65-F5344CB8AC3E}">
        <p14:creationId xmlns:p14="http://schemas.microsoft.com/office/powerpoint/2010/main" val="1006649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noProof="0" dirty="0"/>
              <a:t>A must if you don´t know the crew. If Colleagues from same company who you know – then it´s a different story</a:t>
            </a:r>
          </a:p>
        </p:txBody>
      </p:sp>
      <p:sp>
        <p:nvSpPr>
          <p:cNvPr id="4" name="Pladsholder til slidenummer 3"/>
          <p:cNvSpPr>
            <a:spLocks noGrp="1"/>
          </p:cNvSpPr>
          <p:nvPr>
            <p:ph type="sldNum" sz="quarter" idx="5"/>
          </p:nvPr>
        </p:nvSpPr>
        <p:spPr/>
        <p:txBody>
          <a:bodyPr/>
          <a:lstStyle/>
          <a:p>
            <a:fld id="{5E442BFF-674A-4873-930C-85BA074C4E44}" type="slidenum">
              <a:rPr lang="da-DK" smtClean="0"/>
              <a:t>4</a:t>
            </a:fld>
            <a:endParaRPr lang="da-DK"/>
          </a:p>
        </p:txBody>
      </p:sp>
    </p:spTree>
    <p:extLst>
      <p:ext uri="{BB962C8B-B14F-4D97-AF65-F5344CB8AC3E}">
        <p14:creationId xmlns:p14="http://schemas.microsoft.com/office/powerpoint/2010/main" val="3220174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noProof="0" dirty="0"/>
              <a:t>There have been multiply cases where an examiner does not hold a valid rating himself – so by presenting your documentation to the candidate it will be a reminder for your self. Remember – valid OPC, Medical and Instructor/examiner rating. You are NOT allowed to perform test if your papers are not valid</a:t>
            </a:r>
          </a:p>
        </p:txBody>
      </p:sp>
      <p:sp>
        <p:nvSpPr>
          <p:cNvPr id="4" name="Pladsholder til slidenummer 3"/>
          <p:cNvSpPr>
            <a:spLocks noGrp="1"/>
          </p:cNvSpPr>
          <p:nvPr>
            <p:ph type="sldNum" sz="quarter" idx="5"/>
          </p:nvPr>
        </p:nvSpPr>
        <p:spPr/>
        <p:txBody>
          <a:bodyPr/>
          <a:lstStyle/>
          <a:p>
            <a:fld id="{5E442BFF-674A-4873-930C-85BA074C4E44}" type="slidenum">
              <a:rPr lang="da-DK" smtClean="0"/>
              <a:t>5</a:t>
            </a:fld>
            <a:endParaRPr lang="da-DK"/>
          </a:p>
        </p:txBody>
      </p:sp>
    </p:spTree>
    <p:extLst>
      <p:ext uri="{BB962C8B-B14F-4D97-AF65-F5344CB8AC3E}">
        <p14:creationId xmlns:p14="http://schemas.microsoft.com/office/powerpoint/2010/main" val="1054926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State </a:t>
            </a:r>
            <a:r>
              <a:rPr lang="da-DK" dirty="0" err="1"/>
              <a:t>objective</a:t>
            </a:r>
            <a:endParaRPr lang="da-DK" dirty="0"/>
          </a:p>
        </p:txBody>
      </p:sp>
      <p:sp>
        <p:nvSpPr>
          <p:cNvPr id="4" name="Pladsholder til slidenummer 3"/>
          <p:cNvSpPr>
            <a:spLocks noGrp="1"/>
          </p:cNvSpPr>
          <p:nvPr>
            <p:ph type="sldNum" sz="quarter" idx="5"/>
          </p:nvPr>
        </p:nvSpPr>
        <p:spPr/>
        <p:txBody>
          <a:bodyPr/>
          <a:lstStyle/>
          <a:p>
            <a:fld id="{5E442BFF-674A-4873-930C-85BA074C4E44}" type="slidenum">
              <a:rPr lang="da-DK" smtClean="0"/>
              <a:t>6</a:t>
            </a:fld>
            <a:endParaRPr lang="da-DK"/>
          </a:p>
        </p:txBody>
      </p:sp>
    </p:spTree>
    <p:extLst>
      <p:ext uri="{BB962C8B-B14F-4D97-AF65-F5344CB8AC3E}">
        <p14:creationId xmlns:p14="http://schemas.microsoft.com/office/powerpoint/2010/main" val="725998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Adjust</a:t>
            </a:r>
            <a:r>
              <a:rPr lang="da-DK" dirty="0"/>
              <a:t> for </a:t>
            </a:r>
            <a:r>
              <a:rPr lang="da-DK" dirty="0" err="1"/>
              <a:t>your</a:t>
            </a:r>
            <a:r>
              <a:rPr lang="da-DK" dirty="0"/>
              <a:t> flight</a:t>
            </a:r>
          </a:p>
        </p:txBody>
      </p:sp>
      <p:sp>
        <p:nvSpPr>
          <p:cNvPr id="4" name="Pladsholder til slidenummer 3"/>
          <p:cNvSpPr>
            <a:spLocks noGrp="1"/>
          </p:cNvSpPr>
          <p:nvPr>
            <p:ph type="sldNum" sz="quarter" idx="5"/>
          </p:nvPr>
        </p:nvSpPr>
        <p:spPr/>
        <p:txBody>
          <a:bodyPr/>
          <a:lstStyle/>
          <a:p>
            <a:fld id="{5E442BFF-674A-4873-930C-85BA074C4E44}" type="slidenum">
              <a:rPr lang="da-DK" smtClean="0"/>
              <a:t>7</a:t>
            </a:fld>
            <a:endParaRPr lang="da-DK"/>
          </a:p>
        </p:txBody>
      </p:sp>
    </p:spTree>
    <p:extLst>
      <p:ext uri="{BB962C8B-B14F-4D97-AF65-F5344CB8AC3E}">
        <p14:creationId xmlns:p14="http://schemas.microsoft.com/office/powerpoint/2010/main" val="1968426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FEM Demand / </a:t>
            </a:r>
            <a:r>
              <a:rPr lang="en-US" dirty="0"/>
              <a:t>The freedom for the ‘candidate’ to ask questions must be emphasized.</a:t>
            </a:r>
            <a:endParaRPr lang="da-DK" dirty="0"/>
          </a:p>
        </p:txBody>
      </p:sp>
      <p:sp>
        <p:nvSpPr>
          <p:cNvPr id="4" name="Pladsholder til slidenummer 3"/>
          <p:cNvSpPr>
            <a:spLocks noGrp="1"/>
          </p:cNvSpPr>
          <p:nvPr>
            <p:ph type="sldNum" sz="quarter" idx="5"/>
          </p:nvPr>
        </p:nvSpPr>
        <p:spPr/>
        <p:txBody>
          <a:bodyPr/>
          <a:lstStyle/>
          <a:p>
            <a:fld id="{5E442BFF-674A-4873-930C-85BA074C4E44}" type="slidenum">
              <a:rPr lang="da-DK" smtClean="0"/>
              <a:t>8</a:t>
            </a:fld>
            <a:endParaRPr lang="da-DK"/>
          </a:p>
        </p:txBody>
      </p:sp>
    </p:spTree>
    <p:extLst>
      <p:ext uri="{BB962C8B-B14F-4D97-AF65-F5344CB8AC3E}">
        <p14:creationId xmlns:p14="http://schemas.microsoft.com/office/powerpoint/2010/main" val="4142062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State </a:t>
            </a:r>
            <a:r>
              <a:rPr lang="da-DK" dirty="0" err="1"/>
              <a:t>what</a:t>
            </a:r>
            <a:r>
              <a:rPr lang="da-DK" dirty="0"/>
              <a:t> </a:t>
            </a:r>
            <a:r>
              <a:rPr lang="da-DK" dirty="0" err="1"/>
              <a:t>rules</a:t>
            </a:r>
            <a:r>
              <a:rPr lang="da-DK" dirty="0"/>
              <a:t> to </a:t>
            </a:r>
            <a:r>
              <a:rPr lang="da-DK" dirty="0" err="1"/>
              <a:t>be</a:t>
            </a:r>
            <a:r>
              <a:rPr lang="da-DK" dirty="0"/>
              <a:t> </a:t>
            </a:r>
            <a:r>
              <a:rPr lang="da-DK" dirty="0" err="1"/>
              <a:t>follow</a:t>
            </a:r>
            <a:r>
              <a:rPr lang="da-DK" dirty="0"/>
              <a:t> – FCOM/FCTM/OMA (FEM </a:t>
            </a:r>
            <a:r>
              <a:rPr lang="da-DK" dirty="0" err="1"/>
              <a:t>Text</a:t>
            </a:r>
            <a:r>
              <a:rPr lang="da-DK" dirty="0"/>
              <a:t>: </a:t>
            </a:r>
            <a:r>
              <a:rPr lang="en-US" dirty="0"/>
              <a:t>Operating procedures to be followed (for example operators manual)</a:t>
            </a:r>
            <a:endParaRPr lang="da-DK" dirty="0"/>
          </a:p>
        </p:txBody>
      </p:sp>
      <p:sp>
        <p:nvSpPr>
          <p:cNvPr id="4" name="Pladsholder til slidenummer 3"/>
          <p:cNvSpPr>
            <a:spLocks noGrp="1"/>
          </p:cNvSpPr>
          <p:nvPr>
            <p:ph type="sldNum" sz="quarter" idx="5"/>
          </p:nvPr>
        </p:nvSpPr>
        <p:spPr/>
        <p:txBody>
          <a:bodyPr/>
          <a:lstStyle/>
          <a:p>
            <a:fld id="{5E442BFF-674A-4873-930C-85BA074C4E44}" type="slidenum">
              <a:rPr lang="da-DK" smtClean="0"/>
              <a:t>9</a:t>
            </a:fld>
            <a:endParaRPr lang="da-DK"/>
          </a:p>
        </p:txBody>
      </p:sp>
    </p:spTree>
    <p:extLst>
      <p:ext uri="{BB962C8B-B14F-4D97-AF65-F5344CB8AC3E}">
        <p14:creationId xmlns:p14="http://schemas.microsoft.com/office/powerpoint/2010/main" val="4171438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t>Respective roles of the Candidate and the Examiner during the test (for example during emergency) – observe following: When conducting a test in an aircraft, the respective roles of the Examiner and Candidate must be clearly defined, particularly with respect to real or simulated emergencies. For flight tests, there must always be a clear understanding of who has control of the aircraft. Prior to flight, the pilots involved should conduct a briefing that includes reviewing the procedures for exchanging flight controls</a:t>
            </a:r>
            <a:r>
              <a:rPr lang="en-US"/>
              <a:t>. </a:t>
            </a:r>
            <a:endParaRPr lang="da-DK" dirty="0"/>
          </a:p>
        </p:txBody>
      </p:sp>
      <p:sp>
        <p:nvSpPr>
          <p:cNvPr id="4" name="Pladsholder til slidenummer 3"/>
          <p:cNvSpPr>
            <a:spLocks noGrp="1"/>
          </p:cNvSpPr>
          <p:nvPr>
            <p:ph type="sldNum" sz="quarter" idx="5"/>
          </p:nvPr>
        </p:nvSpPr>
        <p:spPr/>
        <p:txBody>
          <a:bodyPr/>
          <a:lstStyle/>
          <a:p>
            <a:fld id="{5E442BFF-674A-4873-930C-85BA074C4E44}" type="slidenum">
              <a:rPr lang="da-DK" smtClean="0"/>
              <a:t>10</a:t>
            </a:fld>
            <a:endParaRPr lang="da-DK"/>
          </a:p>
        </p:txBody>
      </p:sp>
    </p:spTree>
    <p:extLst>
      <p:ext uri="{BB962C8B-B14F-4D97-AF65-F5344CB8AC3E}">
        <p14:creationId xmlns:p14="http://schemas.microsoft.com/office/powerpoint/2010/main" val="2910031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96FF8F-D9B7-1E92-9480-07211AA2E236}"/>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DF79AFED-4EF1-1B25-FCF4-BE0D1FC821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AD06DDE9-804A-5481-C5C7-AD4D08F56185}"/>
              </a:ext>
            </a:extLst>
          </p:cNvPr>
          <p:cNvSpPr>
            <a:spLocks noGrp="1"/>
          </p:cNvSpPr>
          <p:nvPr>
            <p:ph type="dt" sz="half" idx="10"/>
          </p:nvPr>
        </p:nvSpPr>
        <p:spPr/>
        <p:txBody>
          <a:bodyPr/>
          <a:lstStyle/>
          <a:p>
            <a:fld id="{3E093829-57E5-4539-96D2-73720DECA3C5}" type="datetimeFigureOut">
              <a:rPr lang="da-DK" smtClean="0"/>
              <a:t>27-04-2025</a:t>
            </a:fld>
            <a:endParaRPr lang="da-DK"/>
          </a:p>
        </p:txBody>
      </p:sp>
      <p:sp>
        <p:nvSpPr>
          <p:cNvPr id="5" name="Pladsholder til sidefod 4">
            <a:extLst>
              <a:ext uri="{FF2B5EF4-FFF2-40B4-BE49-F238E27FC236}">
                <a16:creationId xmlns:a16="http://schemas.microsoft.com/office/drawing/2014/main" id="{53BA4DB0-B75E-F355-046C-FB23B6A3FCEC}"/>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97A0A0D-E426-0540-D077-4EF052048F39}"/>
              </a:ext>
            </a:extLst>
          </p:cNvPr>
          <p:cNvSpPr>
            <a:spLocks noGrp="1"/>
          </p:cNvSpPr>
          <p:nvPr>
            <p:ph type="sldNum" sz="quarter" idx="12"/>
          </p:nvPr>
        </p:nvSpPr>
        <p:spPr/>
        <p:txBody>
          <a:bodyPr/>
          <a:lstStyle/>
          <a:p>
            <a:fld id="{208E51C4-EE1F-4DA1-A974-B7036C9CBCF3}" type="slidenum">
              <a:rPr lang="da-DK" smtClean="0"/>
              <a:t>‹nr.›</a:t>
            </a:fld>
            <a:endParaRPr lang="da-DK"/>
          </a:p>
        </p:txBody>
      </p:sp>
    </p:spTree>
    <p:extLst>
      <p:ext uri="{BB962C8B-B14F-4D97-AF65-F5344CB8AC3E}">
        <p14:creationId xmlns:p14="http://schemas.microsoft.com/office/powerpoint/2010/main" val="113939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573CC7-7609-A4C5-99FE-025748FA0863}"/>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863D17BA-880D-EC01-23A8-029DB0600F9C}"/>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05FDB886-33E6-49C1-944D-FCD3DE8BBA6E}"/>
              </a:ext>
            </a:extLst>
          </p:cNvPr>
          <p:cNvSpPr>
            <a:spLocks noGrp="1"/>
          </p:cNvSpPr>
          <p:nvPr>
            <p:ph type="dt" sz="half" idx="10"/>
          </p:nvPr>
        </p:nvSpPr>
        <p:spPr/>
        <p:txBody>
          <a:bodyPr/>
          <a:lstStyle/>
          <a:p>
            <a:fld id="{3E093829-57E5-4539-96D2-73720DECA3C5}" type="datetimeFigureOut">
              <a:rPr lang="da-DK" smtClean="0"/>
              <a:t>27-04-2025</a:t>
            </a:fld>
            <a:endParaRPr lang="da-DK"/>
          </a:p>
        </p:txBody>
      </p:sp>
      <p:sp>
        <p:nvSpPr>
          <p:cNvPr id="5" name="Pladsholder til sidefod 4">
            <a:extLst>
              <a:ext uri="{FF2B5EF4-FFF2-40B4-BE49-F238E27FC236}">
                <a16:creationId xmlns:a16="http://schemas.microsoft.com/office/drawing/2014/main" id="{6B32A358-37F0-81A4-35B5-B752E9C85ED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5A9E57F3-BF2F-4C61-B3FD-B5BCB74BB71F}"/>
              </a:ext>
            </a:extLst>
          </p:cNvPr>
          <p:cNvSpPr>
            <a:spLocks noGrp="1"/>
          </p:cNvSpPr>
          <p:nvPr>
            <p:ph type="sldNum" sz="quarter" idx="12"/>
          </p:nvPr>
        </p:nvSpPr>
        <p:spPr/>
        <p:txBody>
          <a:bodyPr/>
          <a:lstStyle/>
          <a:p>
            <a:fld id="{208E51C4-EE1F-4DA1-A974-B7036C9CBCF3}" type="slidenum">
              <a:rPr lang="da-DK" smtClean="0"/>
              <a:t>‹nr.›</a:t>
            </a:fld>
            <a:endParaRPr lang="da-DK"/>
          </a:p>
        </p:txBody>
      </p:sp>
    </p:spTree>
    <p:extLst>
      <p:ext uri="{BB962C8B-B14F-4D97-AF65-F5344CB8AC3E}">
        <p14:creationId xmlns:p14="http://schemas.microsoft.com/office/powerpoint/2010/main" val="928356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9F4E30DC-3116-2F3B-9EE0-7A4D4A5EAB65}"/>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6C7ADAFC-5C70-9966-9809-D6E85D0FB4FC}"/>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9870D08-C9F3-FE2C-028D-89C26787A575}"/>
              </a:ext>
            </a:extLst>
          </p:cNvPr>
          <p:cNvSpPr>
            <a:spLocks noGrp="1"/>
          </p:cNvSpPr>
          <p:nvPr>
            <p:ph type="dt" sz="half" idx="10"/>
          </p:nvPr>
        </p:nvSpPr>
        <p:spPr/>
        <p:txBody>
          <a:bodyPr/>
          <a:lstStyle/>
          <a:p>
            <a:fld id="{3E093829-57E5-4539-96D2-73720DECA3C5}" type="datetimeFigureOut">
              <a:rPr lang="da-DK" smtClean="0"/>
              <a:t>27-04-2025</a:t>
            </a:fld>
            <a:endParaRPr lang="da-DK"/>
          </a:p>
        </p:txBody>
      </p:sp>
      <p:sp>
        <p:nvSpPr>
          <p:cNvPr id="5" name="Pladsholder til sidefod 4">
            <a:extLst>
              <a:ext uri="{FF2B5EF4-FFF2-40B4-BE49-F238E27FC236}">
                <a16:creationId xmlns:a16="http://schemas.microsoft.com/office/drawing/2014/main" id="{9203C87C-6DED-6FDA-EDE1-1FA4494D278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3A72535-7D2D-259E-2592-F4577DD2452C}"/>
              </a:ext>
            </a:extLst>
          </p:cNvPr>
          <p:cNvSpPr>
            <a:spLocks noGrp="1"/>
          </p:cNvSpPr>
          <p:nvPr>
            <p:ph type="sldNum" sz="quarter" idx="12"/>
          </p:nvPr>
        </p:nvSpPr>
        <p:spPr/>
        <p:txBody>
          <a:bodyPr/>
          <a:lstStyle/>
          <a:p>
            <a:fld id="{208E51C4-EE1F-4DA1-A974-B7036C9CBCF3}" type="slidenum">
              <a:rPr lang="da-DK" smtClean="0"/>
              <a:t>‹nr.›</a:t>
            </a:fld>
            <a:endParaRPr lang="da-DK"/>
          </a:p>
        </p:txBody>
      </p:sp>
    </p:spTree>
    <p:extLst>
      <p:ext uri="{BB962C8B-B14F-4D97-AF65-F5344CB8AC3E}">
        <p14:creationId xmlns:p14="http://schemas.microsoft.com/office/powerpoint/2010/main" val="1904184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1BC9C1-80D1-36AE-85B8-B3C53B21100A}"/>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32CF09F0-5DAF-AB89-FDEA-109C03C38E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E6558DCB-C1A0-FD01-2D37-F6179A2FE5AC}"/>
              </a:ext>
            </a:extLst>
          </p:cNvPr>
          <p:cNvSpPr>
            <a:spLocks noGrp="1"/>
          </p:cNvSpPr>
          <p:nvPr>
            <p:ph type="dt" sz="half" idx="10"/>
          </p:nvPr>
        </p:nvSpPr>
        <p:spPr/>
        <p:txBody>
          <a:bodyPr/>
          <a:lstStyle/>
          <a:p>
            <a:fld id="{39B5C762-3960-4AE3-99DE-23BB69E748C6}" type="datetimeFigureOut">
              <a:rPr lang="da-DK" smtClean="0"/>
              <a:t>27-04-2025</a:t>
            </a:fld>
            <a:endParaRPr lang="da-DK"/>
          </a:p>
        </p:txBody>
      </p:sp>
      <p:sp>
        <p:nvSpPr>
          <p:cNvPr id="5" name="Pladsholder til sidefod 4">
            <a:extLst>
              <a:ext uri="{FF2B5EF4-FFF2-40B4-BE49-F238E27FC236}">
                <a16:creationId xmlns:a16="http://schemas.microsoft.com/office/drawing/2014/main" id="{1617DB2D-1C16-270A-834F-D30696B55DA4}"/>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881B1DD-2627-2FD0-6D96-5C4104844096}"/>
              </a:ext>
            </a:extLst>
          </p:cNvPr>
          <p:cNvSpPr>
            <a:spLocks noGrp="1"/>
          </p:cNvSpPr>
          <p:nvPr>
            <p:ph type="sldNum" sz="quarter" idx="12"/>
          </p:nvPr>
        </p:nvSpPr>
        <p:spPr/>
        <p:txBody>
          <a:bodyPr/>
          <a:lstStyle/>
          <a:p>
            <a:fld id="{A346B030-B612-4086-A8AE-9F3DD6BFF344}" type="slidenum">
              <a:rPr lang="da-DK" smtClean="0"/>
              <a:t>‹nr.›</a:t>
            </a:fld>
            <a:endParaRPr lang="da-DK"/>
          </a:p>
        </p:txBody>
      </p:sp>
    </p:spTree>
    <p:extLst>
      <p:ext uri="{BB962C8B-B14F-4D97-AF65-F5344CB8AC3E}">
        <p14:creationId xmlns:p14="http://schemas.microsoft.com/office/powerpoint/2010/main" val="646539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F93DE1-CFE5-88B3-D705-1330BC781E0D}"/>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848CD0BF-9B1C-E383-6B2F-89D880782711}"/>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26BEEA92-6226-937E-CBCF-FA34A9989E66}"/>
              </a:ext>
            </a:extLst>
          </p:cNvPr>
          <p:cNvSpPr>
            <a:spLocks noGrp="1"/>
          </p:cNvSpPr>
          <p:nvPr>
            <p:ph type="dt" sz="half" idx="10"/>
          </p:nvPr>
        </p:nvSpPr>
        <p:spPr/>
        <p:txBody>
          <a:bodyPr/>
          <a:lstStyle/>
          <a:p>
            <a:fld id="{39B5C762-3960-4AE3-99DE-23BB69E748C6}" type="datetimeFigureOut">
              <a:rPr lang="da-DK" smtClean="0"/>
              <a:t>27-04-2025</a:t>
            </a:fld>
            <a:endParaRPr lang="da-DK"/>
          </a:p>
        </p:txBody>
      </p:sp>
      <p:sp>
        <p:nvSpPr>
          <p:cNvPr id="5" name="Pladsholder til sidefod 4">
            <a:extLst>
              <a:ext uri="{FF2B5EF4-FFF2-40B4-BE49-F238E27FC236}">
                <a16:creationId xmlns:a16="http://schemas.microsoft.com/office/drawing/2014/main" id="{B4BA3E89-B9D4-131E-4CD3-A79CCC19AF7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32E4883-B581-A806-B1C8-0106A3069718}"/>
              </a:ext>
            </a:extLst>
          </p:cNvPr>
          <p:cNvSpPr>
            <a:spLocks noGrp="1"/>
          </p:cNvSpPr>
          <p:nvPr>
            <p:ph type="sldNum" sz="quarter" idx="12"/>
          </p:nvPr>
        </p:nvSpPr>
        <p:spPr/>
        <p:txBody>
          <a:bodyPr/>
          <a:lstStyle/>
          <a:p>
            <a:fld id="{A346B030-B612-4086-A8AE-9F3DD6BFF344}" type="slidenum">
              <a:rPr lang="da-DK" smtClean="0"/>
              <a:t>‹nr.›</a:t>
            </a:fld>
            <a:endParaRPr lang="da-DK"/>
          </a:p>
        </p:txBody>
      </p:sp>
    </p:spTree>
    <p:extLst>
      <p:ext uri="{BB962C8B-B14F-4D97-AF65-F5344CB8AC3E}">
        <p14:creationId xmlns:p14="http://schemas.microsoft.com/office/powerpoint/2010/main" val="14106335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FCC926-5D0E-371E-88DE-B90EE488672D}"/>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922584FA-223D-A383-AF14-929900718B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9989CB9A-9035-B64E-8973-A1A1D5178D0A}"/>
              </a:ext>
            </a:extLst>
          </p:cNvPr>
          <p:cNvSpPr>
            <a:spLocks noGrp="1"/>
          </p:cNvSpPr>
          <p:nvPr>
            <p:ph type="dt" sz="half" idx="10"/>
          </p:nvPr>
        </p:nvSpPr>
        <p:spPr/>
        <p:txBody>
          <a:bodyPr/>
          <a:lstStyle/>
          <a:p>
            <a:fld id="{39B5C762-3960-4AE3-99DE-23BB69E748C6}" type="datetimeFigureOut">
              <a:rPr lang="da-DK" smtClean="0"/>
              <a:t>27-04-2025</a:t>
            </a:fld>
            <a:endParaRPr lang="da-DK"/>
          </a:p>
        </p:txBody>
      </p:sp>
      <p:sp>
        <p:nvSpPr>
          <p:cNvPr id="5" name="Pladsholder til sidefod 4">
            <a:extLst>
              <a:ext uri="{FF2B5EF4-FFF2-40B4-BE49-F238E27FC236}">
                <a16:creationId xmlns:a16="http://schemas.microsoft.com/office/drawing/2014/main" id="{0767C5B8-6F52-A97D-DE7C-6A2A30BC7ECE}"/>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EFAE2AD-425C-A02D-C7AA-7CAD8A82731B}"/>
              </a:ext>
            </a:extLst>
          </p:cNvPr>
          <p:cNvSpPr>
            <a:spLocks noGrp="1"/>
          </p:cNvSpPr>
          <p:nvPr>
            <p:ph type="sldNum" sz="quarter" idx="12"/>
          </p:nvPr>
        </p:nvSpPr>
        <p:spPr/>
        <p:txBody>
          <a:bodyPr/>
          <a:lstStyle/>
          <a:p>
            <a:fld id="{A346B030-B612-4086-A8AE-9F3DD6BFF344}" type="slidenum">
              <a:rPr lang="da-DK" smtClean="0"/>
              <a:t>‹nr.›</a:t>
            </a:fld>
            <a:endParaRPr lang="da-DK"/>
          </a:p>
        </p:txBody>
      </p:sp>
    </p:spTree>
    <p:extLst>
      <p:ext uri="{BB962C8B-B14F-4D97-AF65-F5344CB8AC3E}">
        <p14:creationId xmlns:p14="http://schemas.microsoft.com/office/powerpoint/2010/main" val="34743077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D2C057-8968-AD27-35B4-00DEF2DA4BA7}"/>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9963FA4A-4D29-41D7-2D0F-0A2B153A18AF}"/>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3BF81E46-09AE-CE0D-8F47-B559111A7AEF}"/>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5FBAAAF1-1238-1B19-FA3C-627B2AF8984D}"/>
              </a:ext>
            </a:extLst>
          </p:cNvPr>
          <p:cNvSpPr>
            <a:spLocks noGrp="1"/>
          </p:cNvSpPr>
          <p:nvPr>
            <p:ph type="dt" sz="half" idx="10"/>
          </p:nvPr>
        </p:nvSpPr>
        <p:spPr/>
        <p:txBody>
          <a:bodyPr/>
          <a:lstStyle/>
          <a:p>
            <a:fld id="{39B5C762-3960-4AE3-99DE-23BB69E748C6}" type="datetimeFigureOut">
              <a:rPr lang="da-DK" smtClean="0"/>
              <a:t>27-04-2025</a:t>
            </a:fld>
            <a:endParaRPr lang="da-DK"/>
          </a:p>
        </p:txBody>
      </p:sp>
      <p:sp>
        <p:nvSpPr>
          <p:cNvPr id="6" name="Pladsholder til sidefod 5">
            <a:extLst>
              <a:ext uri="{FF2B5EF4-FFF2-40B4-BE49-F238E27FC236}">
                <a16:creationId xmlns:a16="http://schemas.microsoft.com/office/drawing/2014/main" id="{90E96E88-BCFC-F4E9-7349-080D61775723}"/>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8B1407AA-8D02-38DA-FB62-2B1044433CDD}"/>
              </a:ext>
            </a:extLst>
          </p:cNvPr>
          <p:cNvSpPr>
            <a:spLocks noGrp="1"/>
          </p:cNvSpPr>
          <p:nvPr>
            <p:ph type="sldNum" sz="quarter" idx="12"/>
          </p:nvPr>
        </p:nvSpPr>
        <p:spPr/>
        <p:txBody>
          <a:bodyPr/>
          <a:lstStyle/>
          <a:p>
            <a:fld id="{A346B030-B612-4086-A8AE-9F3DD6BFF344}" type="slidenum">
              <a:rPr lang="da-DK" smtClean="0"/>
              <a:t>‹nr.›</a:t>
            </a:fld>
            <a:endParaRPr lang="da-DK"/>
          </a:p>
        </p:txBody>
      </p:sp>
    </p:spTree>
    <p:extLst>
      <p:ext uri="{BB962C8B-B14F-4D97-AF65-F5344CB8AC3E}">
        <p14:creationId xmlns:p14="http://schemas.microsoft.com/office/powerpoint/2010/main" val="2538771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4E03C0-00DD-27E2-ED80-368DC72BC705}"/>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E5F78690-AE2D-3F95-C726-B28202670B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15965373-6554-2BDB-FF69-9040FBA7816C}"/>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3C7BE2D6-A638-B2DE-8976-B0C6D33F0F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02AA50AA-0172-4FDB-37A0-9AA07DF8CDFC}"/>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5E89A182-B283-0D47-1A60-826BE8EB0311}"/>
              </a:ext>
            </a:extLst>
          </p:cNvPr>
          <p:cNvSpPr>
            <a:spLocks noGrp="1"/>
          </p:cNvSpPr>
          <p:nvPr>
            <p:ph type="dt" sz="half" idx="10"/>
          </p:nvPr>
        </p:nvSpPr>
        <p:spPr/>
        <p:txBody>
          <a:bodyPr/>
          <a:lstStyle/>
          <a:p>
            <a:fld id="{39B5C762-3960-4AE3-99DE-23BB69E748C6}" type="datetimeFigureOut">
              <a:rPr lang="da-DK" smtClean="0"/>
              <a:t>27-04-2025</a:t>
            </a:fld>
            <a:endParaRPr lang="da-DK"/>
          </a:p>
        </p:txBody>
      </p:sp>
      <p:sp>
        <p:nvSpPr>
          <p:cNvPr id="8" name="Pladsholder til sidefod 7">
            <a:extLst>
              <a:ext uri="{FF2B5EF4-FFF2-40B4-BE49-F238E27FC236}">
                <a16:creationId xmlns:a16="http://schemas.microsoft.com/office/drawing/2014/main" id="{EC12DD34-E783-9AC6-D4A2-B6E6F2996749}"/>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51667537-C93C-8A64-87BB-73584BAA80D1}"/>
              </a:ext>
            </a:extLst>
          </p:cNvPr>
          <p:cNvSpPr>
            <a:spLocks noGrp="1"/>
          </p:cNvSpPr>
          <p:nvPr>
            <p:ph type="sldNum" sz="quarter" idx="12"/>
          </p:nvPr>
        </p:nvSpPr>
        <p:spPr/>
        <p:txBody>
          <a:bodyPr/>
          <a:lstStyle/>
          <a:p>
            <a:fld id="{A346B030-B612-4086-A8AE-9F3DD6BFF344}" type="slidenum">
              <a:rPr lang="da-DK" smtClean="0"/>
              <a:t>‹nr.›</a:t>
            </a:fld>
            <a:endParaRPr lang="da-DK"/>
          </a:p>
        </p:txBody>
      </p:sp>
    </p:spTree>
    <p:extLst>
      <p:ext uri="{BB962C8B-B14F-4D97-AF65-F5344CB8AC3E}">
        <p14:creationId xmlns:p14="http://schemas.microsoft.com/office/powerpoint/2010/main" val="28537058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3EFC2E-AC4A-103D-C3CB-8D5E38C1E5DB}"/>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03D3D5BC-6481-6449-1846-4284BAF3371E}"/>
              </a:ext>
            </a:extLst>
          </p:cNvPr>
          <p:cNvSpPr>
            <a:spLocks noGrp="1"/>
          </p:cNvSpPr>
          <p:nvPr>
            <p:ph type="dt" sz="half" idx="10"/>
          </p:nvPr>
        </p:nvSpPr>
        <p:spPr/>
        <p:txBody>
          <a:bodyPr/>
          <a:lstStyle/>
          <a:p>
            <a:fld id="{39B5C762-3960-4AE3-99DE-23BB69E748C6}" type="datetimeFigureOut">
              <a:rPr lang="da-DK" smtClean="0"/>
              <a:t>27-04-2025</a:t>
            </a:fld>
            <a:endParaRPr lang="da-DK"/>
          </a:p>
        </p:txBody>
      </p:sp>
      <p:sp>
        <p:nvSpPr>
          <p:cNvPr id="4" name="Pladsholder til sidefod 3">
            <a:extLst>
              <a:ext uri="{FF2B5EF4-FFF2-40B4-BE49-F238E27FC236}">
                <a16:creationId xmlns:a16="http://schemas.microsoft.com/office/drawing/2014/main" id="{B4AFD626-8213-191D-DBAC-2657D5A1FB68}"/>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635EDC14-AFEF-D88C-4E1B-77A89BE07323}"/>
              </a:ext>
            </a:extLst>
          </p:cNvPr>
          <p:cNvSpPr>
            <a:spLocks noGrp="1"/>
          </p:cNvSpPr>
          <p:nvPr>
            <p:ph type="sldNum" sz="quarter" idx="12"/>
          </p:nvPr>
        </p:nvSpPr>
        <p:spPr/>
        <p:txBody>
          <a:bodyPr/>
          <a:lstStyle/>
          <a:p>
            <a:fld id="{A346B030-B612-4086-A8AE-9F3DD6BFF344}" type="slidenum">
              <a:rPr lang="da-DK" smtClean="0"/>
              <a:t>‹nr.›</a:t>
            </a:fld>
            <a:endParaRPr lang="da-DK"/>
          </a:p>
        </p:txBody>
      </p:sp>
    </p:spTree>
    <p:extLst>
      <p:ext uri="{BB962C8B-B14F-4D97-AF65-F5344CB8AC3E}">
        <p14:creationId xmlns:p14="http://schemas.microsoft.com/office/powerpoint/2010/main" val="25326700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AA92FE38-389F-B459-F5BC-19E959069E01}"/>
              </a:ext>
            </a:extLst>
          </p:cNvPr>
          <p:cNvSpPr>
            <a:spLocks noGrp="1"/>
          </p:cNvSpPr>
          <p:nvPr>
            <p:ph type="dt" sz="half" idx="10"/>
          </p:nvPr>
        </p:nvSpPr>
        <p:spPr/>
        <p:txBody>
          <a:bodyPr/>
          <a:lstStyle/>
          <a:p>
            <a:fld id="{39B5C762-3960-4AE3-99DE-23BB69E748C6}" type="datetimeFigureOut">
              <a:rPr lang="da-DK" smtClean="0"/>
              <a:t>27-04-2025</a:t>
            </a:fld>
            <a:endParaRPr lang="da-DK"/>
          </a:p>
        </p:txBody>
      </p:sp>
      <p:sp>
        <p:nvSpPr>
          <p:cNvPr id="3" name="Pladsholder til sidefod 2">
            <a:extLst>
              <a:ext uri="{FF2B5EF4-FFF2-40B4-BE49-F238E27FC236}">
                <a16:creationId xmlns:a16="http://schemas.microsoft.com/office/drawing/2014/main" id="{8C1FF9AF-CA64-7532-EADC-EF102F451514}"/>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37F5F24D-22BB-588C-A8A9-38E45D190115}"/>
              </a:ext>
            </a:extLst>
          </p:cNvPr>
          <p:cNvSpPr>
            <a:spLocks noGrp="1"/>
          </p:cNvSpPr>
          <p:nvPr>
            <p:ph type="sldNum" sz="quarter" idx="12"/>
          </p:nvPr>
        </p:nvSpPr>
        <p:spPr/>
        <p:txBody>
          <a:bodyPr/>
          <a:lstStyle/>
          <a:p>
            <a:fld id="{A346B030-B612-4086-A8AE-9F3DD6BFF344}" type="slidenum">
              <a:rPr lang="da-DK" smtClean="0"/>
              <a:t>‹nr.›</a:t>
            </a:fld>
            <a:endParaRPr lang="da-DK"/>
          </a:p>
        </p:txBody>
      </p:sp>
    </p:spTree>
    <p:extLst>
      <p:ext uri="{BB962C8B-B14F-4D97-AF65-F5344CB8AC3E}">
        <p14:creationId xmlns:p14="http://schemas.microsoft.com/office/powerpoint/2010/main" val="28921550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DBB92E-EA28-4AE5-BE6D-54470494A5D7}"/>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2D7F041C-FECE-CF83-4861-E555F6E71C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17B49360-3869-85D1-2189-153EBAEA02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CD863C78-C4E6-BCA2-0C18-301B7ADCAF63}"/>
              </a:ext>
            </a:extLst>
          </p:cNvPr>
          <p:cNvSpPr>
            <a:spLocks noGrp="1"/>
          </p:cNvSpPr>
          <p:nvPr>
            <p:ph type="dt" sz="half" idx="10"/>
          </p:nvPr>
        </p:nvSpPr>
        <p:spPr/>
        <p:txBody>
          <a:bodyPr/>
          <a:lstStyle/>
          <a:p>
            <a:fld id="{39B5C762-3960-4AE3-99DE-23BB69E748C6}" type="datetimeFigureOut">
              <a:rPr lang="da-DK" smtClean="0"/>
              <a:t>27-04-2025</a:t>
            </a:fld>
            <a:endParaRPr lang="da-DK"/>
          </a:p>
        </p:txBody>
      </p:sp>
      <p:sp>
        <p:nvSpPr>
          <p:cNvPr id="6" name="Pladsholder til sidefod 5">
            <a:extLst>
              <a:ext uri="{FF2B5EF4-FFF2-40B4-BE49-F238E27FC236}">
                <a16:creationId xmlns:a16="http://schemas.microsoft.com/office/drawing/2014/main" id="{91413CF7-31BD-CA33-480A-3DEF0196F3BF}"/>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70B11E64-CAE4-0911-AE80-2B5411691868}"/>
              </a:ext>
            </a:extLst>
          </p:cNvPr>
          <p:cNvSpPr>
            <a:spLocks noGrp="1"/>
          </p:cNvSpPr>
          <p:nvPr>
            <p:ph type="sldNum" sz="quarter" idx="12"/>
          </p:nvPr>
        </p:nvSpPr>
        <p:spPr/>
        <p:txBody>
          <a:bodyPr/>
          <a:lstStyle/>
          <a:p>
            <a:fld id="{A346B030-B612-4086-A8AE-9F3DD6BFF344}" type="slidenum">
              <a:rPr lang="da-DK" smtClean="0"/>
              <a:t>‹nr.›</a:t>
            </a:fld>
            <a:endParaRPr lang="da-DK"/>
          </a:p>
        </p:txBody>
      </p:sp>
    </p:spTree>
    <p:extLst>
      <p:ext uri="{BB962C8B-B14F-4D97-AF65-F5344CB8AC3E}">
        <p14:creationId xmlns:p14="http://schemas.microsoft.com/office/powerpoint/2010/main" val="3626172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CE2AC1-A5F9-26A1-BA03-1994D61F8213}"/>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82A06FED-D510-CA77-C5FC-F8361DB6FA54}"/>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9D731AE-B05B-BF45-FA66-119251841652}"/>
              </a:ext>
            </a:extLst>
          </p:cNvPr>
          <p:cNvSpPr>
            <a:spLocks noGrp="1"/>
          </p:cNvSpPr>
          <p:nvPr>
            <p:ph type="dt" sz="half" idx="10"/>
          </p:nvPr>
        </p:nvSpPr>
        <p:spPr/>
        <p:txBody>
          <a:bodyPr/>
          <a:lstStyle/>
          <a:p>
            <a:fld id="{3E093829-57E5-4539-96D2-73720DECA3C5}" type="datetimeFigureOut">
              <a:rPr lang="da-DK" smtClean="0"/>
              <a:t>27-04-2025</a:t>
            </a:fld>
            <a:endParaRPr lang="da-DK"/>
          </a:p>
        </p:txBody>
      </p:sp>
      <p:sp>
        <p:nvSpPr>
          <p:cNvPr id="5" name="Pladsholder til sidefod 4">
            <a:extLst>
              <a:ext uri="{FF2B5EF4-FFF2-40B4-BE49-F238E27FC236}">
                <a16:creationId xmlns:a16="http://schemas.microsoft.com/office/drawing/2014/main" id="{34D855B2-F223-271B-CBBC-9EDA233097A5}"/>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03FBEA06-D068-9784-2407-F378B270C684}"/>
              </a:ext>
            </a:extLst>
          </p:cNvPr>
          <p:cNvSpPr>
            <a:spLocks noGrp="1"/>
          </p:cNvSpPr>
          <p:nvPr>
            <p:ph type="sldNum" sz="quarter" idx="12"/>
          </p:nvPr>
        </p:nvSpPr>
        <p:spPr/>
        <p:txBody>
          <a:bodyPr/>
          <a:lstStyle/>
          <a:p>
            <a:fld id="{208E51C4-EE1F-4DA1-A974-B7036C9CBCF3}" type="slidenum">
              <a:rPr lang="da-DK" smtClean="0"/>
              <a:t>‹nr.›</a:t>
            </a:fld>
            <a:endParaRPr lang="da-DK"/>
          </a:p>
        </p:txBody>
      </p:sp>
    </p:spTree>
    <p:extLst>
      <p:ext uri="{BB962C8B-B14F-4D97-AF65-F5344CB8AC3E}">
        <p14:creationId xmlns:p14="http://schemas.microsoft.com/office/powerpoint/2010/main" val="19731886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1901A0-20CE-B4DA-3624-F3261ACE7E1F}"/>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376E3C4F-D5EA-8C3F-88F3-6E64A461DA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9DB1384C-8317-FD73-5FCE-3024D84DAD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6CF4896A-6DBD-55F3-42F6-49260C5C212B}"/>
              </a:ext>
            </a:extLst>
          </p:cNvPr>
          <p:cNvSpPr>
            <a:spLocks noGrp="1"/>
          </p:cNvSpPr>
          <p:nvPr>
            <p:ph type="dt" sz="half" idx="10"/>
          </p:nvPr>
        </p:nvSpPr>
        <p:spPr/>
        <p:txBody>
          <a:bodyPr/>
          <a:lstStyle/>
          <a:p>
            <a:fld id="{39B5C762-3960-4AE3-99DE-23BB69E748C6}" type="datetimeFigureOut">
              <a:rPr lang="da-DK" smtClean="0"/>
              <a:t>27-04-2025</a:t>
            </a:fld>
            <a:endParaRPr lang="da-DK"/>
          </a:p>
        </p:txBody>
      </p:sp>
      <p:sp>
        <p:nvSpPr>
          <p:cNvPr id="6" name="Pladsholder til sidefod 5">
            <a:extLst>
              <a:ext uri="{FF2B5EF4-FFF2-40B4-BE49-F238E27FC236}">
                <a16:creationId xmlns:a16="http://schemas.microsoft.com/office/drawing/2014/main" id="{348F8F79-F59E-CF5F-35E9-9CF19656E77A}"/>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91AF74AB-12A8-C681-A586-BC8F074476E5}"/>
              </a:ext>
            </a:extLst>
          </p:cNvPr>
          <p:cNvSpPr>
            <a:spLocks noGrp="1"/>
          </p:cNvSpPr>
          <p:nvPr>
            <p:ph type="sldNum" sz="quarter" idx="12"/>
          </p:nvPr>
        </p:nvSpPr>
        <p:spPr/>
        <p:txBody>
          <a:bodyPr/>
          <a:lstStyle/>
          <a:p>
            <a:fld id="{A346B030-B612-4086-A8AE-9F3DD6BFF344}" type="slidenum">
              <a:rPr lang="da-DK" smtClean="0"/>
              <a:t>‹nr.›</a:t>
            </a:fld>
            <a:endParaRPr lang="da-DK"/>
          </a:p>
        </p:txBody>
      </p:sp>
    </p:spTree>
    <p:extLst>
      <p:ext uri="{BB962C8B-B14F-4D97-AF65-F5344CB8AC3E}">
        <p14:creationId xmlns:p14="http://schemas.microsoft.com/office/powerpoint/2010/main" val="84925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E505E5-EF56-4916-52B4-D387EA0F4BD5}"/>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AF476211-2D3F-813F-53CC-65CB13AA1242}"/>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6C609905-D4A3-1DEF-840A-92329EFA876E}"/>
              </a:ext>
            </a:extLst>
          </p:cNvPr>
          <p:cNvSpPr>
            <a:spLocks noGrp="1"/>
          </p:cNvSpPr>
          <p:nvPr>
            <p:ph type="dt" sz="half" idx="10"/>
          </p:nvPr>
        </p:nvSpPr>
        <p:spPr/>
        <p:txBody>
          <a:bodyPr/>
          <a:lstStyle/>
          <a:p>
            <a:fld id="{39B5C762-3960-4AE3-99DE-23BB69E748C6}" type="datetimeFigureOut">
              <a:rPr lang="da-DK" smtClean="0"/>
              <a:t>27-04-2025</a:t>
            </a:fld>
            <a:endParaRPr lang="da-DK"/>
          </a:p>
        </p:txBody>
      </p:sp>
      <p:sp>
        <p:nvSpPr>
          <p:cNvPr id="5" name="Pladsholder til sidefod 4">
            <a:extLst>
              <a:ext uri="{FF2B5EF4-FFF2-40B4-BE49-F238E27FC236}">
                <a16:creationId xmlns:a16="http://schemas.microsoft.com/office/drawing/2014/main" id="{EDB3F8C3-8E7C-B5EA-2323-EAFE529A4BEC}"/>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0935FA0E-2E2D-BA19-D494-B2BFEEAB5288}"/>
              </a:ext>
            </a:extLst>
          </p:cNvPr>
          <p:cNvSpPr>
            <a:spLocks noGrp="1"/>
          </p:cNvSpPr>
          <p:nvPr>
            <p:ph type="sldNum" sz="quarter" idx="12"/>
          </p:nvPr>
        </p:nvSpPr>
        <p:spPr/>
        <p:txBody>
          <a:bodyPr/>
          <a:lstStyle/>
          <a:p>
            <a:fld id="{A346B030-B612-4086-A8AE-9F3DD6BFF344}" type="slidenum">
              <a:rPr lang="da-DK" smtClean="0"/>
              <a:t>‹nr.›</a:t>
            </a:fld>
            <a:endParaRPr lang="da-DK"/>
          </a:p>
        </p:txBody>
      </p:sp>
    </p:spTree>
    <p:extLst>
      <p:ext uri="{BB962C8B-B14F-4D97-AF65-F5344CB8AC3E}">
        <p14:creationId xmlns:p14="http://schemas.microsoft.com/office/powerpoint/2010/main" val="9295153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E30FC373-0AAB-B065-DD9B-D7E6F0875DE6}"/>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EE0229C1-8C36-0E05-8026-F8E47051810E}"/>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5DEFB0B-A470-48BA-CAB0-0FF6BEC449B2}"/>
              </a:ext>
            </a:extLst>
          </p:cNvPr>
          <p:cNvSpPr>
            <a:spLocks noGrp="1"/>
          </p:cNvSpPr>
          <p:nvPr>
            <p:ph type="dt" sz="half" idx="10"/>
          </p:nvPr>
        </p:nvSpPr>
        <p:spPr/>
        <p:txBody>
          <a:bodyPr/>
          <a:lstStyle/>
          <a:p>
            <a:fld id="{39B5C762-3960-4AE3-99DE-23BB69E748C6}" type="datetimeFigureOut">
              <a:rPr lang="da-DK" smtClean="0"/>
              <a:t>27-04-2025</a:t>
            </a:fld>
            <a:endParaRPr lang="da-DK"/>
          </a:p>
        </p:txBody>
      </p:sp>
      <p:sp>
        <p:nvSpPr>
          <p:cNvPr id="5" name="Pladsholder til sidefod 4">
            <a:extLst>
              <a:ext uri="{FF2B5EF4-FFF2-40B4-BE49-F238E27FC236}">
                <a16:creationId xmlns:a16="http://schemas.microsoft.com/office/drawing/2014/main" id="{1A9E8565-AF0A-4071-94BA-A9A60E07ED3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04284BE-8B4A-54A1-70B4-575FFBBD31CC}"/>
              </a:ext>
            </a:extLst>
          </p:cNvPr>
          <p:cNvSpPr>
            <a:spLocks noGrp="1"/>
          </p:cNvSpPr>
          <p:nvPr>
            <p:ph type="sldNum" sz="quarter" idx="12"/>
          </p:nvPr>
        </p:nvSpPr>
        <p:spPr/>
        <p:txBody>
          <a:bodyPr/>
          <a:lstStyle/>
          <a:p>
            <a:fld id="{A346B030-B612-4086-A8AE-9F3DD6BFF344}" type="slidenum">
              <a:rPr lang="da-DK" smtClean="0"/>
              <a:t>‹nr.›</a:t>
            </a:fld>
            <a:endParaRPr lang="da-DK"/>
          </a:p>
        </p:txBody>
      </p:sp>
    </p:spTree>
    <p:extLst>
      <p:ext uri="{BB962C8B-B14F-4D97-AF65-F5344CB8AC3E}">
        <p14:creationId xmlns:p14="http://schemas.microsoft.com/office/powerpoint/2010/main" val="358751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F66101-96FE-3A5A-8DFC-2341B04B1101}"/>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18D8018B-663C-F80E-741C-C52ED2C3342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904651CF-BA5A-845E-B6C2-99BC78F8156F}"/>
              </a:ext>
            </a:extLst>
          </p:cNvPr>
          <p:cNvSpPr>
            <a:spLocks noGrp="1"/>
          </p:cNvSpPr>
          <p:nvPr>
            <p:ph type="dt" sz="half" idx="10"/>
          </p:nvPr>
        </p:nvSpPr>
        <p:spPr/>
        <p:txBody>
          <a:bodyPr/>
          <a:lstStyle/>
          <a:p>
            <a:fld id="{3E093829-57E5-4539-96D2-73720DECA3C5}" type="datetimeFigureOut">
              <a:rPr lang="da-DK" smtClean="0"/>
              <a:t>27-04-2025</a:t>
            </a:fld>
            <a:endParaRPr lang="da-DK"/>
          </a:p>
        </p:txBody>
      </p:sp>
      <p:sp>
        <p:nvSpPr>
          <p:cNvPr id="5" name="Pladsholder til sidefod 4">
            <a:extLst>
              <a:ext uri="{FF2B5EF4-FFF2-40B4-BE49-F238E27FC236}">
                <a16:creationId xmlns:a16="http://schemas.microsoft.com/office/drawing/2014/main" id="{A14136FD-9891-4868-D086-A725A8BFBBC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6BBF6676-D4E0-DFCB-8DA4-C888D0192C7F}"/>
              </a:ext>
            </a:extLst>
          </p:cNvPr>
          <p:cNvSpPr>
            <a:spLocks noGrp="1"/>
          </p:cNvSpPr>
          <p:nvPr>
            <p:ph type="sldNum" sz="quarter" idx="12"/>
          </p:nvPr>
        </p:nvSpPr>
        <p:spPr/>
        <p:txBody>
          <a:bodyPr/>
          <a:lstStyle/>
          <a:p>
            <a:fld id="{208E51C4-EE1F-4DA1-A974-B7036C9CBCF3}" type="slidenum">
              <a:rPr lang="da-DK" smtClean="0"/>
              <a:t>‹nr.›</a:t>
            </a:fld>
            <a:endParaRPr lang="da-DK"/>
          </a:p>
        </p:txBody>
      </p:sp>
    </p:spTree>
    <p:extLst>
      <p:ext uri="{BB962C8B-B14F-4D97-AF65-F5344CB8AC3E}">
        <p14:creationId xmlns:p14="http://schemas.microsoft.com/office/powerpoint/2010/main" val="1968792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B2313A-8A7E-4D22-429E-6D9709282749}"/>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629E226E-5249-2E5F-F588-509E85DAB241}"/>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EDAF200F-DB08-25A6-E5A0-086AA5006CAD}"/>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441A323C-C0B3-F4AA-919A-AACED2C89969}"/>
              </a:ext>
            </a:extLst>
          </p:cNvPr>
          <p:cNvSpPr>
            <a:spLocks noGrp="1"/>
          </p:cNvSpPr>
          <p:nvPr>
            <p:ph type="dt" sz="half" idx="10"/>
          </p:nvPr>
        </p:nvSpPr>
        <p:spPr/>
        <p:txBody>
          <a:bodyPr/>
          <a:lstStyle/>
          <a:p>
            <a:fld id="{3E093829-57E5-4539-96D2-73720DECA3C5}" type="datetimeFigureOut">
              <a:rPr lang="da-DK" smtClean="0"/>
              <a:t>27-04-2025</a:t>
            </a:fld>
            <a:endParaRPr lang="da-DK"/>
          </a:p>
        </p:txBody>
      </p:sp>
      <p:sp>
        <p:nvSpPr>
          <p:cNvPr id="6" name="Pladsholder til sidefod 5">
            <a:extLst>
              <a:ext uri="{FF2B5EF4-FFF2-40B4-BE49-F238E27FC236}">
                <a16:creationId xmlns:a16="http://schemas.microsoft.com/office/drawing/2014/main" id="{B588A960-97DA-3822-1485-D630D961318E}"/>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E457FB01-3571-1117-4C76-2B657C53E7F2}"/>
              </a:ext>
            </a:extLst>
          </p:cNvPr>
          <p:cNvSpPr>
            <a:spLocks noGrp="1"/>
          </p:cNvSpPr>
          <p:nvPr>
            <p:ph type="sldNum" sz="quarter" idx="12"/>
          </p:nvPr>
        </p:nvSpPr>
        <p:spPr/>
        <p:txBody>
          <a:bodyPr/>
          <a:lstStyle/>
          <a:p>
            <a:fld id="{208E51C4-EE1F-4DA1-A974-B7036C9CBCF3}" type="slidenum">
              <a:rPr lang="da-DK" smtClean="0"/>
              <a:t>‹nr.›</a:t>
            </a:fld>
            <a:endParaRPr lang="da-DK"/>
          </a:p>
        </p:txBody>
      </p:sp>
    </p:spTree>
    <p:extLst>
      <p:ext uri="{BB962C8B-B14F-4D97-AF65-F5344CB8AC3E}">
        <p14:creationId xmlns:p14="http://schemas.microsoft.com/office/powerpoint/2010/main" val="2157804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A93D39-A1E0-89E9-046C-75A54ACB5721}"/>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9FCA366A-7ECA-3FE2-5B50-5FCE2364D4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121B3A3F-7B71-089A-BEDD-584D9562E28D}"/>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8D20E2B3-4A5A-419E-143D-41BC910679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B4513313-A0D5-A46E-2730-CB15D43852B6}"/>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870C4E04-F52E-DE50-2F9F-CD3F3E933A9E}"/>
              </a:ext>
            </a:extLst>
          </p:cNvPr>
          <p:cNvSpPr>
            <a:spLocks noGrp="1"/>
          </p:cNvSpPr>
          <p:nvPr>
            <p:ph type="dt" sz="half" idx="10"/>
          </p:nvPr>
        </p:nvSpPr>
        <p:spPr/>
        <p:txBody>
          <a:bodyPr/>
          <a:lstStyle/>
          <a:p>
            <a:fld id="{3E093829-57E5-4539-96D2-73720DECA3C5}" type="datetimeFigureOut">
              <a:rPr lang="da-DK" smtClean="0"/>
              <a:t>27-04-2025</a:t>
            </a:fld>
            <a:endParaRPr lang="da-DK"/>
          </a:p>
        </p:txBody>
      </p:sp>
      <p:sp>
        <p:nvSpPr>
          <p:cNvPr id="8" name="Pladsholder til sidefod 7">
            <a:extLst>
              <a:ext uri="{FF2B5EF4-FFF2-40B4-BE49-F238E27FC236}">
                <a16:creationId xmlns:a16="http://schemas.microsoft.com/office/drawing/2014/main" id="{A7E7F54C-4ABC-D739-BD7B-91E040C65169}"/>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D0E710A7-9A9C-CF4E-62EF-E94A2FE3A738}"/>
              </a:ext>
            </a:extLst>
          </p:cNvPr>
          <p:cNvSpPr>
            <a:spLocks noGrp="1"/>
          </p:cNvSpPr>
          <p:nvPr>
            <p:ph type="sldNum" sz="quarter" idx="12"/>
          </p:nvPr>
        </p:nvSpPr>
        <p:spPr/>
        <p:txBody>
          <a:bodyPr/>
          <a:lstStyle/>
          <a:p>
            <a:fld id="{208E51C4-EE1F-4DA1-A974-B7036C9CBCF3}" type="slidenum">
              <a:rPr lang="da-DK" smtClean="0"/>
              <a:t>‹nr.›</a:t>
            </a:fld>
            <a:endParaRPr lang="da-DK"/>
          </a:p>
        </p:txBody>
      </p:sp>
    </p:spTree>
    <p:extLst>
      <p:ext uri="{BB962C8B-B14F-4D97-AF65-F5344CB8AC3E}">
        <p14:creationId xmlns:p14="http://schemas.microsoft.com/office/powerpoint/2010/main" val="2402056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4B70FF-57CD-2A79-FBA2-ECCFFAE5C1DF}"/>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294B41CC-569D-CC33-3F0E-71956D08C5BD}"/>
              </a:ext>
            </a:extLst>
          </p:cNvPr>
          <p:cNvSpPr>
            <a:spLocks noGrp="1"/>
          </p:cNvSpPr>
          <p:nvPr>
            <p:ph type="dt" sz="half" idx="10"/>
          </p:nvPr>
        </p:nvSpPr>
        <p:spPr/>
        <p:txBody>
          <a:bodyPr/>
          <a:lstStyle/>
          <a:p>
            <a:fld id="{3E093829-57E5-4539-96D2-73720DECA3C5}" type="datetimeFigureOut">
              <a:rPr lang="da-DK" smtClean="0"/>
              <a:t>27-04-2025</a:t>
            </a:fld>
            <a:endParaRPr lang="da-DK"/>
          </a:p>
        </p:txBody>
      </p:sp>
      <p:sp>
        <p:nvSpPr>
          <p:cNvPr id="4" name="Pladsholder til sidefod 3">
            <a:extLst>
              <a:ext uri="{FF2B5EF4-FFF2-40B4-BE49-F238E27FC236}">
                <a16:creationId xmlns:a16="http://schemas.microsoft.com/office/drawing/2014/main" id="{135651D1-0E98-A138-BA82-FACC5AAC02D6}"/>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5EA5E379-5B44-3E13-9D4A-5649221EAAD4}"/>
              </a:ext>
            </a:extLst>
          </p:cNvPr>
          <p:cNvSpPr>
            <a:spLocks noGrp="1"/>
          </p:cNvSpPr>
          <p:nvPr>
            <p:ph type="sldNum" sz="quarter" idx="12"/>
          </p:nvPr>
        </p:nvSpPr>
        <p:spPr/>
        <p:txBody>
          <a:bodyPr/>
          <a:lstStyle/>
          <a:p>
            <a:fld id="{208E51C4-EE1F-4DA1-A974-B7036C9CBCF3}" type="slidenum">
              <a:rPr lang="da-DK" smtClean="0"/>
              <a:t>‹nr.›</a:t>
            </a:fld>
            <a:endParaRPr lang="da-DK"/>
          </a:p>
        </p:txBody>
      </p:sp>
    </p:spTree>
    <p:extLst>
      <p:ext uri="{BB962C8B-B14F-4D97-AF65-F5344CB8AC3E}">
        <p14:creationId xmlns:p14="http://schemas.microsoft.com/office/powerpoint/2010/main" val="4066669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9F293893-6BE1-6799-5069-A56F4B60A8B5}"/>
              </a:ext>
            </a:extLst>
          </p:cNvPr>
          <p:cNvSpPr>
            <a:spLocks noGrp="1"/>
          </p:cNvSpPr>
          <p:nvPr>
            <p:ph type="dt" sz="half" idx="10"/>
          </p:nvPr>
        </p:nvSpPr>
        <p:spPr/>
        <p:txBody>
          <a:bodyPr/>
          <a:lstStyle/>
          <a:p>
            <a:fld id="{3E093829-57E5-4539-96D2-73720DECA3C5}" type="datetimeFigureOut">
              <a:rPr lang="da-DK" smtClean="0"/>
              <a:t>27-04-2025</a:t>
            </a:fld>
            <a:endParaRPr lang="da-DK"/>
          </a:p>
        </p:txBody>
      </p:sp>
      <p:sp>
        <p:nvSpPr>
          <p:cNvPr id="3" name="Pladsholder til sidefod 2">
            <a:extLst>
              <a:ext uri="{FF2B5EF4-FFF2-40B4-BE49-F238E27FC236}">
                <a16:creationId xmlns:a16="http://schemas.microsoft.com/office/drawing/2014/main" id="{7502A94B-D002-1FDD-4879-229CAC6874AC}"/>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560EDBBB-91AE-E9B6-47DA-436A33337C9B}"/>
              </a:ext>
            </a:extLst>
          </p:cNvPr>
          <p:cNvSpPr>
            <a:spLocks noGrp="1"/>
          </p:cNvSpPr>
          <p:nvPr>
            <p:ph type="sldNum" sz="quarter" idx="12"/>
          </p:nvPr>
        </p:nvSpPr>
        <p:spPr/>
        <p:txBody>
          <a:bodyPr/>
          <a:lstStyle/>
          <a:p>
            <a:fld id="{208E51C4-EE1F-4DA1-A974-B7036C9CBCF3}" type="slidenum">
              <a:rPr lang="da-DK" smtClean="0"/>
              <a:t>‹nr.›</a:t>
            </a:fld>
            <a:endParaRPr lang="da-DK"/>
          </a:p>
        </p:txBody>
      </p:sp>
    </p:spTree>
    <p:extLst>
      <p:ext uri="{BB962C8B-B14F-4D97-AF65-F5344CB8AC3E}">
        <p14:creationId xmlns:p14="http://schemas.microsoft.com/office/powerpoint/2010/main" val="316966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EA099B-62D1-7564-E8C7-5D6BDC3D5797}"/>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770357DE-1EFB-63A2-4813-FDF037C653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20887784-620D-1107-4BCB-BDB6A78B4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0732F477-48CD-2C1B-EAA0-D82618200919}"/>
              </a:ext>
            </a:extLst>
          </p:cNvPr>
          <p:cNvSpPr>
            <a:spLocks noGrp="1"/>
          </p:cNvSpPr>
          <p:nvPr>
            <p:ph type="dt" sz="half" idx="10"/>
          </p:nvPr>
        </p:nvSpPr>
        <p:spPr/>
        <p:txBody>
          <a:bodyPr/>
          <a:lstStyle/>
          <a:p>
            <a:fld id="{3E093829-57E5-4539-96D2-73720DECA3C5}" type="datetimeFigureOut">
              <a:rPr lang="da-DK" smtClean="0"/>
              <a:t>27-04-2025</a:t>
            </a:fld>
            <a:endParaRPr lang="da-DK"/>
          </a:p>
        </p:txBody>
      </p:sp>
      <p:sp>
        <p:nvSpPr>
          <p:cNvPr id="6" name="Pladsholder til sidefod 5">
            <a:extLst>
              <a:ext uri="{FF2B5EF4-FFF2-40B4-BE49-F238E27FC236}">
                <a16:creationId xmlns:a16="http://schemas.microsoft.com/office/drawing/2014/main" id="{08EB1BD5-8BAC-BB42-12EE-2BA5C2CA2364}"/>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D61EF3BF-B46C-7FC7-3ECC-20BF769BC163}"/>
              </a:ext>
            </a:extLst>
          </p:cNvPr>
          <p:cNvSpPr>
            <a:spLocks noGrp="1"/>
          </p:cNvSpPr>
          <p:nvPr>
            <p:ph type="sldNum" sz="quarter" idx="12"/>
          </p:nvPr>
        </p:nvSpPr>
        <p:spPr/>
        <p:txBody>
          <a:bodyPr/>
          <a:lstStyle/>
          <a:p>
            <a:fld id="{208E51C4-EE1F-4DA1-A974-B7036C9CBCF3}" type="slidenum">
              <a:rPr lang="da-DK" smtClean="0"/>
              <a:t>‹nr.›</a:t>
            </a:fld>
            <a:endParaRPr lang="da-DK"/>
          </a:p>
        </p:txBody>
      </p:sp>
    </p:spTree>
    <p:extLst>
      <p:ext uri="{BB962C8B-B14F-4D97-AF65-F5344CB8AC3E}">
        <p14:creationId xmlns:p14="http://schemas.microsoft.com/office/powerpoint/2010/main" val="470522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A31DB4-4710-EEC9-E360-3586F6CEFA89}"/>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7AAF6752-6C10-CD3B-7201-B9E00581A9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28E52C81-7821-4A92-985E-107A2A158F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75D5DE5D-6BCE-FDCB-80BD-B8B771AA3B4F}"/>
              </a:ext>
            </a:extLst>
          </p:cNvPr>
          <p:cNvSpPr>
            <a:spLocks noGrp="1"/>
          </p:cNvSpPr>
          <p:nvPr>
            <p:ph type="dt" sz="half" idx="10"/>
          </p:nvPr>
        </p:nvSpPr>
        <p:spPr/>
        <p:txBody>
          <a:bodyPr/>
          <a:lstStyle/>
          <a:p>
            <a:fld id="{3E093829-57E5-4539-96D2-73720DECA3C5}" type="datetimeFigureOut">
              <a:rPr lang="da-DK" smtClean="0"/>
              <a:t>27-04-2025</a:t>
            </a:fld>
            <a:endParaRPr lang="da-DK"/>
          </a:p>
        </p:txBody>
      </p:sp>
      <p:sp>
        <p:nvSpPr>
          <p:cNvPr id="6" name="Pladsholder til sidefod 5">
            <a:extLst>
              <a:ext uri="{FF2B5EF4-FFF2-40B4-BE49-F238E27FC236}">
                <a16:creationId xmlns:a16="http://schemas.microsoft.com/office/drawing/2014/main" id="{F1D87E41-A419-E98F-70A9-9F41A0618834}"/>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B49109C5-4337-13F8-A363-1FF72BED2137}"/>
              </a:ext>
            </a:extLst>
          </p:cNvPr>
          <p:cNvSpPr>
            <a:spLocks noGrp="1"/>
          </p:cNvSpPr>
          <p:nvPr>
            <p:ph type="sldNum" sz="quarter" idx="12"/>
          </p:nvPr>
        </p:nvSpPr>
        <p:spPr/>
        <p:txBody>
          <a:bodyPr/>
          <a:lstStyle/>
          <a:p>
            <a:fld id="{208E51C4-EE1F-4DA1-A974-B7036C9CBCF3}" type="slidenum">
              <a:rPr lang="da-DK" smtClean="0"/>
              <a:t>‹nr.›</a:t>
            </a:fld>
            <a:endParaRPr lang="da-DK"/>
          </a:p>
        </p:txBody>
      </p:sp>
    </p:spTree>
    <p:extLst>
      <p:ext uri="{BB962C8B-B14F-4D97-AF65-F5344CB8AC3E}">
        <p14:creationId xmlns:p14="http://schemas.microsoft.com/office/powerpoint/2010/main" val="2253803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8F9A9FCD-FED2-6A54-8A69-C829463F77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A4488964-0CD4-1F89-1015-238FC9BA2E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80FF62AF-5BAF-38AE-9BCE-019F9638F9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E093829-57E5-4539-96D2-73720DECA3C5}" type="datetimeFigureOut">
              <a:rPr lang="da-DK" smtClean="0"/>
              <a:t>27-04-2025</a:t>
            </a:fld>
            <a:endParaRPr lang="da-DK"/>
          </a:p>
        </p:txBody>
      </p:sp>
      <p:sp>
        <p:nvSpPr>
          <p:cNvPr id="5" name="Pladsholder til sidefod 4">
            <a:extLst>
              <a:ext uri="{FF2B5EF4-FFF2-40B4-BE49-F238E27FC236}">
                <a16:creationId xmlns:a16="http://schemas.microsoft.com/office/drawing/2014/main" id="{85D9E4E1-EEA0-E0F7-A499-7298444AFE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a-DK"/>
          </a:p>
        </p:txBody>
      </p:sp>
      <p:sp>
        <p:nvSpPr>
          <p:cNvPr id="6" name="Pladsholder til slidenummer 5">
            <a:extLst>
              <a:ext uri="{FF2B5EF4-FFF2-40B4-BE49-F238E27FC236}">
                <a16:creationId xmlns:a16="http://schemas.microsoft.com/office/drawing/2014/main" id="{B6E603AC-7486-C82B-AA40-5BDED294B0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08E51C4-EE1F-4DA1-A974-B7036C9CBCF3}" type="slidenum">
              <a:rPr lang="da-DK" smtClean="0"/>
              <a:t>‹nr.›</a:t>
            </a:fld>
            <a:endParaRPr lang="da-DK"/>
          </a:p>
        </p:txBody>
      </p:sp>
    </p:spTree>
    <p:extLst>
      <p:ext uri="{BB962C8B-B14F-4D97-AF65-F5344CB8AC3E}">
        <p14:creationId xmlns:p14="http://schemas.microsoft.com/office/powerpoint/2010/main" val="9861024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15E32977-5A5F-E444-B40E-E453533B5C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54292F59-EA32-AEB8-AE24-884B865580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D48BB4F-B077-5683-45D8-70E51EF743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B5C762-3960-4AE3-99DE-23BB69E748C6}" type="datetimeFigureOut">
              <a:rPr lang="da-DK" smtClean="0"/>
              <a:t>27-04-2025</a:t>
            </a:fld>
            <a:endParaRPr lang="da-DK"/>
          </a:p>
        </p:txBody>
      </p:sp>
      <p:sp>
        <p:nvSpPr>
          <p:cNvPr id="5" name="Pladsholder til sidefod 4">
            <a:extLst>
              <a:ext uri="{FF2B5EF4-FFF2-40B4-BE49-F238E27FC236}">
                <a16:creationId xmlns:a16="http://schemas.microsoft.com/office/drawing/2014/main" id="{A7BC007D-99F5-061D-8A8D-FBC2EC4C17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4BAE698E-8ED9-D6EC-7C40-EB27ECDED1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46B030-B612-4086-A8AE-9F3DD6BFF344}" type="slidenum">
              <a:rPr lang="da-DK" smtClean="0"/>
              <a:t>‹nr.›</a:t>
            </a:fld>
            <a:endParaRPr lang="da-DK"/>
          </a:p>
        </p:txBody>
      </p:sp>
    </p:spTree>
    <p:extLst>
      <p:ext uri="{BB962C8B-B14F-4D97-AF65-F5344CB8AC3E}">
        <p14:creationId xmlns:p14="http://schemas.microsoft.com/office/powerpoint/2010/main" val="22809327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1ED02B1-1BC5-458F-9994-627281CFE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23691"/>
            <a:ext cx="12192000" cy="19343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43238FB-8163-C624-AC20-891A2B9E4453}"/>
              </a:ext>
            </a:extLst>
          </p:cNvPr>
          <p:cNvSpPr>
            <a:spLocks noGrp="1"/>
          </p:cNvSpPr>
          <p:nvPr>
            <p:ph type="ctrTitle"/>
          </p:nvPr>
        </p:nvSpPr>
        <p:spPr>
          <a:xfrm>
            <a:off x="2231136" y="4388020"/>
            <a:ext cx="7729728" cy="1188720"/>
          </a:xfrm>
          <a:solidFill>
            <a:schemeClr val="bg1"/>
          </a:solidFill>
          <a:ln w="31750">
            <a:solidFill>
              <a:schemeClr val="tx1">
                <a:lumMod val="75000"/>
                <a:lumOff val="25000"/>
              </a:schemeClr>
            </a:solidFill>
          </a:ln>
        </p:spPr>
        <p:txBody>
          <a:bodyPr vert="horz" lIns="91440" tIns="45720" rIns="91440" bIns="45720" rtlCol="0" anchor="ctr">
            <a:normAutofit fontScale="90000"/>
          </a:bodyPr>
          <a:lstStyle/>
          <a:p>
            <a:r>
              <a:rPr lang="en-US" sz="3200" kern="1200" dirty="0">
                <a:solidFill>
                  <a:schemeClr val="tx1"/>
                </a:solidFill>
                <a:latin typeface="+mj-lt"/>
                <a:ea typeface="+mj-ea"/>
                <a:cs typeface="+mj-cs"/>
              </a:rPr>
              <a:t>FEM compliant Examiner briefing before a </a:t>
            </a:r>
            <a:r>
              <a:rPr lang="en-US" sz="3200" kern="1200" dirty="0" err="1">
                <a:solidFill>
                  <a:schemeClr val="tx1"/>
                </a:solidFill>
                <a:latin typeface="+mj-lt"/>
                <a:ea typeface="+mj-ea"/>
                <a:cs typeface="+mj-cs"/>
              </a:rPr>
              <a:t>Multipilot</a:t>
            </a:r>
            <a:r>
              <a:rPr lang="en-US" sz="3200" kern="1200" dirty="0">
                <a:solidFill>
                  <a:schemeClr val="tx1"/>
                </a:solidFill>
                <a:latin typeface="+mj-lt"/>
                <a:ea typeface="+mj-ea"/>
                <a:cs typeface="+mj-cs"/>
              </a:rPr>
              <a:t> &amp; Single Pilot high performance complex aircraft test </a:t>
            </a:r>
          </a:p>
        </p:txBody>
      </p:sp>
      <p:pic>
        <p:nvPicPr>
          <p:cNvPr id="5" name="Billede 4">
            <a:extLst>
              <a:ext uri="{FF2B5EF4-FFF2-40B4-BE49-F238E27FC236}">
                <a16:creationId xmlns:a16="http://schemas.microsoft.com/office/drawing/2014/main" id="{1E04CC00-8D79-FDBD-8760-E7D7525B22A0}"/>
              </a:ext>
            </a:extLst>
          </p:cNvPr>
          <p:cNvPicPr>
            <a:picLocks noChangeAspect="1"/>
          </p:cNvPicPr>
          <p:nvPr/>
        </p:nvPicPr>
        <p:blipFill>
          <a:blip r:embed="rId2"/>
          <a:stretch>
            <a:fillRect/>
          </a:stretch>
        </p:blipFill>
        <p:spPr>
          <a:xfrm>
            <a:off x="2231136" y="1461628"/>
            <a:ext cx="7729728" cy="2108108"/>
          </a:xfrm>
          <a:prstGeom prst="rect">
            <a:avLst/>
          </a:prstGeom>
        </p:spPr>
      </p:pic>
    </p:spTree>
    <p:extLst>
      <p:ext uri="{BB962C8B-B14F-4D97-AF65-F5344CB8AC3E}">
        <p14:creationId xmlns:p14="http://schemas.microsoft.com/office/powerpoint/2010/main" val="39156372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2" name="Rectangle 1041">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0083A63-9B0D-B43D-D62C-18EA69A54A93}"/>
              </a:ext>
            </a:extLst>
          </p:cNvPr>
          <p:cNvSpPr>
            <a:spLocks noGrp="1"/>
          </p:cNvSpPr>
          <p:nvPr>
            <p:ph type="title"/>
          </p:nvPr>
        </p:nvSpPr>
        <p:spPr>
          <a:xfrm>
            <a:off x="838200" y="365125"/>
            <a:ext cx="10515600" cy="1860400"/>
          </a:xfrm>
        </p:spPr>
        <p:txBody>
          <a:bodyPr vert="horz" lIns="91440" tIns="45720" rIns="91440" bIns="45720" rtlCol="0" anchor="ctr">
            <a:normAutofit/>
          </a:bodyPr>
          <a:lstStyle/>
          <a:p>
            <a:r>
              <a:rPr lang="en-US" sz="5200" kern="1200">
                <a:solidFill>
                  <a:schemeClr val="tx1"/>
                </a:solidFill>
                <a:latin typeface="+mj-lt"/>
                <a:ea typeface="+mj-ea"/>
                <a:cs typeface="+mj-cs"/>
              </a:rPr>
              <a:t>Roles today</a:t>
            </a:r>
          </a:p>
        </p:txBody>
      </p:sp>
      <p:pic>
        <p:nvPicPr>
          <p:cNvPr id="4" name="Pladsholder til indhold 3" descr="Et billede, der indeholder transport, menneske, tøj, cockpit&#10;&#10;Automatisk genereret beskrivelse">
            <a:extLst>
              <a:ext uri="{FF2B5EF4-FFF2-40B4-BE49-F238E27FC236}">
                <a16:creationId xmlns:a16="http://schemas.microsoft.com/office/drawing/2014/main" id="{F79B52E6-9B63-042A-B433-18A7636DD669}"/>
              </a:ext>
            </a:extLst>
          </p:cNvPr>
          <p:cNvPicPr>
            <a:picLocks noGrp="1" noChangeAspect="1"/>
          </p:cNvPicPr>
          <p:nvPr>
            <p:ph idx="1"/>
          </p:nvPr>
        </p:nvPicPr>
        <p:blipFill rotWithShape="1">
          <a:blip r:embed="rId3"/>
          <a:srcRect t="12579" r="-1" b="22329"/>
          <a:stretch/>
        </p:blipFill>
        <p:spPr>
          <a:xfrm>
            <a:off x="543184" y="2123490"/>
            <a:ext cx="5828261" cy="3793695"/>
          </a:xfrm>
          <a:prstGeom prst="rect">
            <a:avLst/>
          </a:prstGeom>
        </p:spPr>
      </p:pic>
      <p:pic>
        <p:nvPicPr>
          <p:cNvPr id="1026" name="Picture 2" descr="The path to becoming an airline captain -- how pilots climb the ranks">
            <a:extLst>
              <a:ext uri="{FF2B5EF4-FFF2-40B4-BE49-F238E27FC236}">
                <a16:creationId xmlns:a16="http://schemas.microsoft.com/office/drawing/2014/main" id="{5DAFC7C4-9A23-1F31-B9D8-B1CB8EE63D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615" r="23018" b="1"/>
          <a:stretch/>
        </p:blipFill>
        <p:spPr bwMode="auto">
          <a:xfrm>
            <a:off x="7441518" y="2101977"/>
            <a:ext cx="3024485" cy="3938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167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C4C83F-EE9C-4697-F6DC-89F3496F7BDD}"/>
              </a:ext>
            </a:extLst>
          </p:cNvPr>
          <p:cNvSpPr>
            <a:spLocks noGrp="1"/>
          </p:cNvSpPr>
          <p:nvPr>
            <p:ph type="title"/>
          </p:nvPr>
        </p:nvSpPr>
        <p:spPr>
          <a:xfrm>
            <a:off x="838200" y="343059"/>
            <a:ext cx="10515600" cy="1325563"/>
          </a:xfrm>
        </p:spPr>
        <p:txBody>
          <a:bodyPr/>
          <a:lstStyle/>
          <a:p>
            <a:r>
              <a:rPr lang="en-US" dirty="0"/>
              <a:t>Maneuvers:</a:t>
            </a:r>
          </a:p>
        </p:txBody>
      </p:sp>
      <p:sp>
        <p:nvSpPr>
          <p:cNvPr id="4" name="Ellipse 3">
            <a:extLst>
              <a:ext uri="{FF2B5EF4-FFF2-40B4-BE49-F238E27FC236}">
                <a16:creationId xmlns:a16="http://schemas.microsoft.com/office/drawing/2014/main" id="{8ECC07DB-F8EF-1C93-7884-B8C4871EEDEC}"/>
              </a:ext>
            </a:extLst>
          </p:cNvPr>
          <p:cNvSpPr/>
          <p:nvPr/>
        </p:nvSpPr>
        <p:spPr>
          <a:xfrm>
            <a:off x="2834640" y="2121408"/>
            <a:ext cx="5980176" cy="3482912"/>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4000" dirty="0">
                <a:solidFill>
                  <a:schemeClr val="tx1"/>
                </a:solidFill>
              </a:rPr>
              <a:t>3 x </a:t>
            </a:r>
            <a:r>
              <a:rPr lang="da-DK" sz="4000" dirty="0" err="1">
                <a:solidFill>
                  <a:schemeClr val="tx1"/>
                </a:solidFill>
              </a:rPr>
              <a:t>Abnormals</a:t>
            </a:r>
            <a:endParaRPr lang="da-DK" sz="4000" dirty="0">
              <a:solidFill>
                <a:schemeClr val="tx1"/>
              </a:solidFill>
            </a:endParaRPr>
          </a:p>
          <a:p>
            <a:pPr algn="ctr"/>
            <a:r>
              <a:rPr lang="da-DK" sz="4000" dirty="0">
                <a:solidFill>
                  <a:srgbClr val="FF0000"/>
                </a:solidFill>
              </a:rPr>
              <a:t>3 x </a:t>
            </a:r>
            <a:r>
              <a:rPr lang="da-DK" sz="4000" dirty="0" err="1">
                <a:solidFill>
                  <a:srgbClr val="FF0000"/>
                </a:solidFill>
              </a:rPr>
              <a:t>Emergencies</a:t>
            </a:r>
            <a:endParaRPr lang="da-DK" sz="4000" dirty="0">
              <a:solidFill>
                <a:srgbClr val="FF0000"/>
              </a:solidFill>
            </a:endParaRPr>
          </a:p>
        </p:txBody>
      </p:sp>
      <p:cxnSp>
        <p:nvCxnSpPr>
          <p:cNvPr id="6" name="Lige forbindelse 5">
            <a:extLst>
              <a:ext uri="{FF2B5EF4-FFF2-40B4-BE49-F238E27FC236}">
                <a16:creationId xmlns:a16="http://schemas.microsoft.com/office/drawing/2014/main" id="{26E15CEC-08F7-512F-1D99-050B8AEB9988}"/>
              </a:ext>
            </a:extLst>
          </p:cNvPr>
          <p:cNvCxnSpPr/>
          <p:nvPr/>
        </p:nvCxnSpPr>
        <p:spPr>
          <a:xfrm>
            <a:off x="5824728" y="1490472"/>
            <a:ext cx="0" cy="630936"/>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Lige forbindelse 7">
            <a:extLst>
              <a:ext uri="{FF2B5EF4-FFF2-40B4-BE49-F238E27FC236}">
                <a16:creationId xmlns:a16="http://schemas.microsoft.com/office/drawing/2014/main" id="{FDC709B9-8CE4-FBB5-496C-2D69C1FE36DE}"/>
              </a:ext>
            </a:extLst>
          </p:cNvPr>
          <p:cNvCxnSpPr/>
          <p:nvPr/>
        </p:nvCxnSpPr>
        <p:spPr>
          <a:xfrm flipH="1">
            <a:off x="7415784" y="2029968"/>
            <a:ext cx="566928" cy="374904"/>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Lige forbindelse 9">
            <a:extLst>
              <a:ext uri="{FF2B5EF4-FFF2-40B4-BE49-F238E27FC236}">
                <a16:creationId xmlns:a16="http://schemas.microsoft.com/office/drawing/2014/main" id="{3B78BF84-BD47-BF16-B2A5-39FD1E1A4F3F}"/>
              </a:ext>
            </a:extLst>
          </p:cNvPr>
          <p:cNvCxnSpPr/>
          <p:nvPr/>
        </p:nvCxnSpPr>
        <p:spPr>
          <a:xfrm>
            <a:off x="8741664" y="3502152"/>
            <a:ext cx="87782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Lige forbindelse 11">
            <a:extLst>
              <a:ext uri="{FF2B5EF4-FFF2-40B4-BE49-F238E27FC236}">
                <a16:creationId xmlns:a16="http://schemas.microsoft.com/office/drawing/2014/main" id="{5D0FEC29-3B07-3C98-52C6-1848CB7D6F8D}"/>
              </a:ext>
            </a:extLst>
          </p:cNvPr>
          <p:cNvCxnSpPr/>
          <p:nvPr/>
        </p:nvCxnSpPr>
        <p:spPr>
          <a:xfrm>
            <a:off x="2542032" y="2706624"/>
            <a:ext cx="658368" cy="347472"/>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Lige forbindelse 13">
            <a:extLst>
              <a:ext uri="{FF2B5EF4-FFF2-40B4-BE49-F238E27FC236}">
                <a16:creationId xmlns:a16="http://schemas.microsoft.com/office/drawing/2014/main" id="{445F9E22-B5F8-CC85-A139-A4B3881EE00C}"/>
              </a:ext>
            </a:extLst>
          </p:cNvPr>
          <p:cNvCxnSpPr/>
          <p:nvPr/>
        </p:nvCxnSpPr>
        <p:spPr>
          <a:xfrm flipV="1">
            <a:off x="4645152" y="5522976"/>
            <a:ext cx="393192" cy="630936"/>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Lige forbindelse 15">
            <a:extLst>
              <a:ext uri="{FF2B5EF4-FFF2-40B4-BE49-F238E27FC236}">
                <a16:creationId xmlns:a16="http://schemas.microsoft.com/office/drawing/2014/main" id="{7FF64D96-D319-36F2-D1CD-93B30F97765D}"/>
              </a:ext>
            </a:extLst>
          </p:cNvPr>
          <p:cNvCxnSpPr>
            <a:cxnSpLocks/>
          </p:cNvCxnSpPr>
          <p:nvPr/>
        </p:nvCxnSpPr>
        <p:spPr>
          <a:xfrm>
            <a:off x="6876288" y="5495544"/>
            <a:ext cx="539496" cy="539496"/>
          </a:xfrm>
          <a:prstGeom prst="line">
            <a:avLst/>
          </a:prstGeom>
        </p:spPr>
        <p:style>
          <a:lnRef idx="2">
            <a:schemeClr val="accent1"/>
          </a:lnRef>
          <a:fillRef idx="0">
            <a:schemeClr val="accent1"/>
          </a:fillRef>
          <a:effectRef idx="1">
            <a:schemeClr val="accent1"/>
          </a:effectRef>
          <a:fontRef idx="minor">
            <a:schemeClr val="tx1"/>
          </a:fontRef>
        </p:style>
      </p:cxnSp>
      <p:sp>
        <p:nvSpPr>
          <p:cNvPr id="19" name="Tekstfelt 18">
            <a:extLst>
              <a:ext uri="{FF2B5EF4-FFF2-40B4-BE49-F238E27FC236}">
                <a16:creationId xmlns:a16="http://schemas.microsoft.com/office/drawing/2014/main" id="{DEE91F98-FB3B-C4ED-3DC1-B00D7FA4C53F}"/>
              </a:ext>
            </a:extLst>
          </p:cNvPr>
          <p:cNvSpPr txBox="1"/>
          <p:nvPr/>
        </p:nvSpPr>
        <p:spPr>
          <a:xfrm>
            <a:off x="5550408" y="1121140"/>
            <a:ext cx="813816" cy="369332"/>
          </a:xfrm>
          <a:prstGeom prst="rect">
            <a:avLst/>
          </a:prstGeom>
          <a:noFill/>
        </p:spPr>
        <p:txBody>
          <a:bodyPr wrap="square" rtlCol="0">
            <a:spAutoFit/>
          </a:bodyPr>
          <a:lstStyle/>
          <a:p>
            <a:r>
              <a:rPr lang="da-DK" b="1" dirty="0"/>
              <a:t>RTO</a:t>
            </a:r>
          </a:p>
        </p:txBody>
      </p:sp>
      <p:sp>
        <p:nvSpPr>
          <p:cNvPr id="20" name="Tekstfelt 19">
            <a:extLst>
              <a:ext uri="{FF2B5EF4-FFF2-40B4-BE49-F238E27FC236}">
                <a16:creationId xmlns:a16="http://schemas.microsoft.com/office/drawing/2014/main" id="{D41A4E43-EDFE-030E-986A-B1346C338959}"/>
              </a:ext>
            </a:extLst>
          </p:cNvPr>
          <p:cNvSpPr txBox="1"/>
          <p:nvPr/>
        </p:nvSpPr>
        <p:spPr>
          <a:xfrm>
            <a:off x="1874520" y="2329100"/>
            <a:ext cx="960120" cy="646331"/>
          </a:xfrm>
          <a:prstGeom prst="rect">
            <a:avLst/>
          </a:prstGeom>
          <a:noFill/>
        </p:spPr>
        <p:txBody>
          <a:bodyPr wrap="square" rtlCol="0">
            <a:spAutoFit/>
          </a:bodyPr>
          <a:lstStyle/>
          <a:p>
            <a:r>
              <a:rPr lang="da-DK" b="1" dirty="0"/>
              <a:t>LDG - OEI</a:t>
            </a:r>
          </a:p>
        </p:txBody>
      </p:sp>
      <p:sp>
        <p:nvSpPr>
          <p:cNvPr id="22" name="Tekstfelt 21">
            <a:extLst>
              <a:ext uri="{FF2B5EF4-FFF2-40B4-BE49-F238E27FC236}">
                <a16:creationId xmlns:a16="http://schemas.microsoft.com/office/drawing/2014/main" id="{DA414C2A-8703-DDDE-0A7E-76101A60A76A}"/>
              </a:ext>
            </a:extLst>
          </p:cNvPr>
          <p:cNvSpPr txBox="1"/>
          <p:nvPr/>
        </p:nvSpPr>
        <p:spPr>
          <a:xfrm>
            <a:off x="7950708" y="1490472"/>
            <a:ext cx="960120" cy="369332"/>
          </a:xfrm>
          <a:prstGeom prst="rect">
            <a:avLst/>
          </a:prstGeom>
          <a:noFill/>
        </p:spPr>
        <p:txBody>
          <a:bodyPr wrap="square" rtlCol="0">
            <a:spAutoFit/>
          </a:bodyPr>
          <a:lstStyle/>
          <a:p>
            <a:r>
              <a:rPr lang="da-DK" b="1" dirty="0"/>
              <a:t>EFATO</a:t>
            </a:r>
          </a:p>
        </p:txBody>
      </p:sp>
      <p:sp>
        <p:nvSpPr>
          <p:cNvPr id="23" name="Tekstfelt 22">
            <a:extLst>
              <a:ext uri="{FF2B5EF4-FFF2-40B4-BE49-F238E27FC236}">
                <a16:creationId xmlns:a16="http://schemas.microsoft.com/office/drawing/2014/main" id="{0B58D9C5-0EF7-AA76-92A9-D00C9459DBAC}"/>
              </a:ext>
            </a:extLst>
          </p:cNvPr>
          <p:cNvSpPr txBox="1"/>
          <p:nvPr/>
        </p:nvSpPr>
        <p:spPr>
          <a:xfrm>
            <a:off x="9651492" y="3317486"/>
            <a:ext cx="1604772" cy="369332"/>
          </a:xfrm>
          <a:prstGeom prst="rect">
            <a:avLst/>
          </a:prstGeom>
          <a:noFill/>
        </p:spPr>
        <p:txBody>
          <a:bodyPr wrap="square" rtlCol="0">
            <a:spAutoFit/>
          </a:bodyPr>
          <a:lstStyle/>
          <a:p>
            <a:r>
              <a:rPr lang="da-DK" b="1" dirty="0"/>
              <a:t>MAN GA / OEI</a:t>
            </a:r>
          </a:p>
        </p:txBody>
      </p:sp>
      <p:sp>
        <p:nvSpPr>
          <p:cNvPr id="24" name="Tekstfelt 23">
            <a:extLst>
              <a:ext uri="{FF2B5EF4-FFF2-40B4-BE49-F238E27FC236}">
                <a16:creationId xmlns:a16="http://schemas.microsoft.com/office/drawing/2014/main" id="{2C9BAEB6-1B9D-706D-5F3F-7C33E4071096}"/>
              </a:ext>
            </a:extLst>
          </p:cNvPr>
          <p:cNvSpPr txBox="1"/>
          <p:nvPr/>
        </p:nvSpPr>
        <p:spPr>
          <a:xfrm>
            <a:off x="3364992" y="6075394"/>
            <a:ext cx="1673352" cy="369332"/>
          </a:xfrm>
          <a:prstGeom prst="rect">
            <a:avLst/>
          </a:prstGeom>
          <a:noFill/>
        </p:spPr>
        <p:txBody>
          <a:bodyPr wrap="square" rtlCol="0">
            <a:spAutoFit/>
          </a:bodyPr>
          <a:lstStyle/>
          <a:p>
            <a:r>
              <a:rPr lang="da-DK" b="1" dirty="0"/>
              <a:t>2D Approach</a:t>
            </a:r>
          </a:p>
        </p:txBody>
      </p:sp>
      <p:sp>
        <p:nvSpPr>
          <p:cNvPr id="25" name="Tekstfelt 24">
            <a:extLst>
              <a:ext uri="{FF2B5EF4-FFF2-40B4-BE49-F238E27FC236}">
                <a16:creationId xmlns:a16="http://schemas.microsoft.com/office/drawing/2014/main" id="{AE4DD4F9-A68D-8421-7AC1-437D464EC931}"/>
              </a:ext>
            </a:extLst>
          </p:cNvPr>
          <p:cNvSpPr txBox="1"/>
          <p:nvPr/>
        </p:nvSpPr>
        <p:spPr>
          <a:xfrm>
            <a:off x="7516368" y="6057106"/>
            <a:ext cx="2478024" cy="369332"/>
          </a:xfrm>
          <a:prstGeom prst="rect">
            <a:avLst/>
          </a:prstGeom>
          <a:noFill/>
        </p:spPr>
        <p:txBody>
          <a:bodyPr wrap="square" rtlCol="0">
            <a:spAutoFit/>
          </a:bodyPr>
          <a:lstStyle/>
          <a:p>
            <a:r>
              <a:rPr lang="da-DK" b="1" dirty="0"/>
              <a:t>3D Approach MAN OEI</a:t>
            </a:r>
          </a:p>
        </p:txBody>
      </p:sp>
      <p:sp>
        <p:nvSpPr>
          <p:cNvPr id="27" name="Tekstfelt 26">
            <a:extLst>
              <a:ext uri="{FF2B5EF4-FFF2-40B4-BE49-F238E27FC236}">
                <a16:creationId xmlns:a16="http://schemas.microsoft.com/office/drawing/2014/main" id="{5628A131-CFED-98FF-9D36-B683178D8F21}"/>
              </a:ext>
            </a:extLst>
          </p:cNvPr>
          <p:cNvSpPr txBox="1"/>
          <p:nvPr/>
        </p:nvSpPr>
        <p:spPr>
          <a:xfrm>
            <a:off x="5376672" y="6075394"/>
            <a:ext cx="1769364" cy="369332"/>
          </a:xfrm>
          <a:prstGeom prst="rect">
            <a:avLst/>
          </a:prstGeom>
          <a:noFill/>
        </p:spPr>
        <p:txBody>
          <a:bodyPr wrap="square" rtlCol="0">
            <a:spAutoFit/>
          </a:bodyPr>
          <a:lstStyle/>
          <a:p>
            <a:r>
              <a:rPr lang="da-DK" b="1" dirty="0"/>
              <a:t>1 must </a:t>
            </a:r>
            <a:r>
              <a:rPr lang="da-DK" b="1" dirty="0" err="1"/>
              <a:t>be</a:t>
            </a:r>
            <a:r>
              <a:rPr lang="da-DK" b="1" dirty="0"/>
              <a:t> RNP</a:t>
            </a:r>
          </a:p>
        </p:txBody>
      </p:sp>
      <p:cxnSp>
        <p:nvCxnSpPr>
          <p:cNvPr id="29" name="Lige pilforbindelse 28">
            <a:extLst>
              <a:ext uri="{FF2B5EF4-FFF2-40B4-BE49-F238E27FC236}">
                <a16:creationId xmlns:a16="http://schemas.microsoft.com/office/drawing/2014/main" id="{142163F9-4B78-5AF0-7410-D5A520297DAB}"/>
              </a:ext>
            </a:extLst>
          </p:cNvPr>
          <p:cNvCxnSpPr>
            <a:stCxn id="24" idx="3"/>
            <a:endCxn id="27" idx="1"/>
          </p:cNvCxnSpPr>
          <p:nvPr/>
        </p:nvCxnSpPr>
        <p:spPr>
          <a:xfrm>
            <a:off x="5038344" y="6260060"/>
            <a:ext cx="338328"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1" name="Lige pilforbindelse 30">
            <a:extLst>
              <a:ext uri="{FF2B5EF4-FFF2-40B4-BE49-F238E27FC236}">
                <a16:creationId xmlns:a16="http://schemas.microsoft.com/office/drawing/2014/main" id="{8410C046-AFDC-4748-B42E-B0898A93287E}"/>
              </a:ext>
            </a:extLst>
          </p:cNvPr>
          <p:cNvCxnSpPr/>
          <p:nvPr/>
        </p:nvCxnSpPr>
        <p:spPr>
          <a:xfrm>
            <a:off x="7146036" y="6260060"/>
            <a:ext cx="338328"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3" name="Tekstfelt 2">
            <a:extLst>
              <a:ext uri="{FF2B5EF4-FFF2-40B4-BE49-F238E27FC236}">
                <a16:creationId xmlns:a16="http://schemas.microsoft.com/office/drawing/2014/main" id="{F6C0216C-6F38-ACB3-4E41-64B676B5A1A3}"/>
              </a:ext>
            </a:extLst>
          </p:cNvPr>
          <p:cNvSpPr txBox="1"/>
          <p:nvPr/>
        </p:nvSpPr>
        <p:spPr>
          <a:xfrm>
            <a:off x="1353312" y="4832271"/>
            <a:ext cx="1517904" cy="646331"/>
          </a:xfrm>
          <a:prstGeom prst="rect">
            <a:avLst/>
          </a:prstGeom>
          <a:noFill/>
        </p:spPr>
        <p:txBody>
          <a:bodyPr wrap="square" rtlCol="0">
            <a:spAutoFit/>
          </a:bodyPr>
          <a:lstStyle/>
          <a:p>
            <a:r>
              <a:rPr lang="da-DK" b="1" dirty="0" err="1">
                <a:solidFill>
                  <a:srgbClr val="FFC000"/>
                </a:solidFill>
              </a:rPr>
              <a:t>Raw</a:t>
            </a:r>
            <a:r>
              <a:rPr lang="da-DK" b="1" dirty="0">
                <a:solidFill>
                  <a:srgbClr val="FFC000"/>
                </a:solidFill>
              </a:rPr>
              <a:t> Data </a:t>
            </a:r>
          </a:p>
          <a:p>
            <a:r>
              <a:rPr lang="da-DK" b="1" dirty="0">
                <a:solidFill>
                  <a:srgbClr val="FFC000"/>
                </a:solidFill>
              </a:rPr>
              <a:t>3D </a:t>
            </a:r>
            <a:r>
              <a:rPr lang="da-DK" b="1" dirty="0" err="1">
                <a:solidFill>
                  <a:srgbClr val="FFC000"/>
                </a:solidFill>
              </a:rPr>
              <a:t>if</a:t>
            </a:r>
            <a:r>
              <a:rPr lang="da-DK" b="1" dirty="0">
                <a:solidFill>
                  <a:srgbClr val="FFC000"/>
                </a:solidFill>
              </a:rPr>
              <a:t> SKT</a:t>
            </a:r>
          </a:p>
        </p:txBody>
      </p:sp>
      <p:cxnSp>
        <p:nvCxnSpPr>
          <p:cNvPr id="5" name="Lige forbindelse 4">
            <a:extLst>
              <a:ext uri="{FF2B5EF4-FFF2-40B4-BE49-F238E27FC236}">
                <a16:creationId xmlns:a16="http://schemas.microsoft.com/office/drawing/2014/main" id="{9B097D5D-D4DF-5C77-6B5D-C7506E3591CD}"/>
              </a:ext>
            </a:extLst>
          </p:cNvPr>
          <p:cNvCxnSpPr>
            <a:cxnSpLocks/>
          </p:cNvCxnSpPr>
          <p:nvPr/>
        </p:nvCxnSpPr>
        <p:spPr>
          <a:xfrm flipV="1">
            <a:off x="2528780" y="4596871"/>
            <a:ext cx="621792" cy="345243"/>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39169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8F96A3A-7722-4AFA-0C82-519697357EDF}"/>
              </a:ext>
            </a:extLst>
          </p:cNvPr>
          <p:cNvSpPr>
            <a:spLocks noGrp="1"/>
          </p:cNvSpPr>
          <p:nvPr>
            <p:ph type="title"/>
          </p:nvPr>
        </p:nvSpPr>
        <p:spPr>
          <a:xfrm>
            <a:off x="1137034" y="609597"/>
            <a:ext cx="9392421" cy="1330841"/>
          </a:xfrm>
        </p:spPr>
        <p:txBody>
          <a:bodyPr>
            <a:normAutofit/>
          </a:bodyPr>
          <a:lstStyle/>
          <a:p>
            <a:r>
              <a:rPr lang="da-DK"/>
              <a:t>Standard of Completion</a:t>
            </a:r>
          </a:p>
        </p:txBody>
      </p:sp>
      <p:sp>
        <p:nvSpPr>
          <p:cNvPr id="3" name="Pladsholder til indhold 2">
            <a:extLst>
              <a:ext uri="{FF2B5EF4-FFF2-40B4-BE49-F238E27FC236}">
                <a16:creationId xmlns:a16="http://schemas.microsoft.com/office/drawing/2014/main" id="{3DDDC527-C05E-D611-D3EC-8FC76793FB5C}"/>
              </a:ext>
            </a:extLst>
          </p:cNvPr>
          <p:cNvSpPr>
            <a:spLocks noGrp="1"/>
          </p:cNvSpPr>
          <p:nvPr>
            <p:ph idx="1"/>
          </p:nvPr>
        </p:nvSpPr>
        <p:spPr>
          <a:xfrm>
            <a:off x="1137034" y="2198362"/>
            <a:ext cx="4958966" cy="3917773"/>
          </a:xfrm>
        </p:spPr>
        <p:txBody>
          <a:bodyPr>
            <a:normAutofit/>
          </a:bodyPr>
          <a:lstStyle/>
          <a:p>
            <a:pPr marL="0" indent="0">
              <a:buNone/>
            </a:pPr>
            <a:r>
              <a:rPr lang="en-US" sz="1600"/>
              <a:t>The Candidate shall demonstrate the ability to:</a:t>
            </a:r>
          </a:p>
          <a:p>
            <a:pPr marL="0" indent="0">
              <a:buNone/>
            </a:pPr>
            <a:r>
              <a:rPr lang="en-US" sz="1600"/>
              <a:t>a) operate the aeroplane within its limitations;</a:t>
            </a:r>
          </a:p>
          <a:p>
            <a:pPr marL="0" indent="0">
              <a:buNone/>
            </a:pPr>
            <a:r>
              <a:rPr lang="en-US" sz="1600"/>
              <a:t>b) complete all manoeuvres with smoothness and accuracy</a:t>
            </a:r>
          </a:p>
          <a:p>
            <a:pPr marL="0" indent="0">
              <a:buNone/>
            </a:pPr>
            <a:r>
              <a:rPr lang="en-US" sz="1600"/>
              <a:t>c) exercise good judgement, airmanship &amp; decision making;</a:t>
            </a:r>
          </a:p>
          <a:p>
            <a:pPr marL="0" indent="0">
              <a:buNone/>
            </a:pPr>
            <a:r>
              <a:rPr lang="en-US" sz="1600"/>
              <a:t>d) apply aeronautical knowledge;</a:t>
            </a:r>
          </a:p>
          <a:p>
            <a:pPr marL="0" indent="0">
              <a:buNone/>
            </a:pPr>
            <a:r>
              <a:rPr lang="en-US" sz="1600"/>
              <a:t>e) maintain control of the aeroplane at all times in such a manner that the successful outcome of a procedure or manoeuvre is always assured;</a:t>
            </a:r>
          </a:p>
          <a:p>
            <a:pPr marL="0" indent="0">
              <a:buNone/>
            </a:pPr>
            <a:r>
              <a:rPr lang="en-US" sz="1600"/>
              <a:t>f) understand and apply TEM techniques, crew coordination and incapacitation procedures; and</a:t>
            </a:r>
          </a:p>
          <a:p>
            <a:pPr marL="0" indent="0">
              <a:buNone/>
            </a:pPr>
            <a:r>
              <a:rPr lang="en-US" sz="1600"/>
              <a:t>g) communicate effectively with the other crew members</a:t>
            </a:r>
            <a:endParaRPr lang="da-DK" sz="1600"/>
          </a:p>
        </p:txBody>
      </p:sp>
      <p:pic>
        <p:nvPicPr>
          <p:cNvPr id="4" name="Billede 3">
            <a:extLst>
              <a:ext uri="{FF2B5EF4-FFF2-40B4-BE49-F238E27FC236}">
                <a16:creationId xmlns:a16="http://schemas.microsoft.com/office/drawing/2014/main" id="{66B63392-EC72-94FB-1CFF-648BF9CBEEFB}"/>
              </a:ext>
            </a:extLst>
          </p:cNvPr>
          <p:cNvPicPr>
            <a:picLocks noChangeAspect="1"/>
          </p:cNvPicPr>
          <p:nvPr/>
        </p:nvPicPr>
        <p:blipFill>
          <a:blip r:embed="rId2"/>
          <a:stretch>
            <a:fillRect/>
          </a:stretch>
        </p:blipFill>
        <p:spPr>
          <a:xfrm>
            <a:off x="6719367" y="2692162"/>
            <a:ext cx="4788505" cy="2741419"/>
          </a:xfrm>
          <a:prstGeom prst="rect">
            <a:avLst/>
          </a:prstGeom>
        </p:spPr>
      </p:pic>
      <p:sp>
        <p:nvSpPr>
          <p:cNvPr id="40" name="Freeform: Shape 39">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9941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15FFA99F-5CCC-7C04-0A96-07A488577646}"/>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3100" kern="1200">
                <a:solidFill>
                  <a:schemeClr val="tx1"/>
                </a:solidFill>
                <a:latin typeface="+mj-lt"/>
                <a:ea typeface="+mj-ea"/>
                <a:cs typeface="+mj-cs"/>
              </a:rPr>
              <a:t>The following limits shall apply, corrected to make allowance for turbulent conditions and the handling qualities and performance of the aeroplane used</a:t>
            </a: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ladsholder til indhold 4">
            <a:extLst>
              <a:ext uri="{FF2B5EF4-FFF2-40B4-BE49-F238E27FC236}">
                <a16:creationId xmlns:a16="http://schemas.microsoft.com/office/drawing/2014/main" id="{CF6352B1-3404-053D-875D-21297AB5A836}"/>
              </a:ext>
            </a:extLst>
          </p:cNvPr>
          <p:cNvPicPr>
            <a:picLocks noGrp="1" noChangeAspect="1"/>
          </p:cNvPicPr>
          <p:nvPr>
            <p:ph idx="1"/>
          </p:nvPr>
        </p:nvPicPr>
        <p:blipFill>
          <a:blip r:embed="rId2"/>
          <a:stretch>
            <a:fillRect/>
          </a:stretch>
        </p:blipFill>
        <p:spPr>
          <a:xfrm>
            <a:off x="4654296" y="1007406"/>
            <a:ext cx="7214616" cy="4815755"/>
          </a:xfrm>
          <a:prstGeom prst="rect">
            <a:avLst/>
          </a:prstGeom>
        </p:spPr>
      </p:pic>
    </p:spTree>
    <p:extLst>
      <p:ext uri="{BB962C8B-B14F-4D97-AF65-F5344CB8AC3E}">
        <p14:creationId xmlns:p14="http://schemas.microsoft.com/office/powerpoint/2010/main" val="2931938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lowchart: Document 9">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382F4B9-4CCB-648A-5AAE-5BBFF5E8776F}"/>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EASA describes K-A-S for each section</a:t>
            </a:r>
          </a:p>
        </p:txBody>
      </p:sp>
      <p:pic>
        <p:nvPicPr>
          <p:cNvPr id="5" name="Pladsholder til indhold 4">
            <a:extLst>
              <a:ext uri="{FF2B5EF4-FFF2-40B4-BE49-F238E27FC236}">
                <a16:creationId xmlns:a16="http://schemas.microsoft.com/office/drawing/2014/main" id="{6EA09528-FD21-54CE-F263-83A1858504C0}"/>
              </a:ext>
            </a:extLst>
          </p:cNvPr>
          <p:cNvPicPr>
            <a:picLocks noGrp="1" noChangeAspect="1"/>
          </p:cNvPicPr>
          <p:nvPr>
            <p:ph idx="1"/>
          </p:nvPr>
        </p:nvPicPr>
        <p:blipFill>
          <a:blip r:embed="rId2"/>
          <a:stretch>
            <a:fillRect/>
          </a:stretch>
        </p:blipFill>
        <p:spPr>
          <a:xfrm>
            <a:off x="4638203" y="640080"/>
            <a:ext cx="6486996" cy="5578816"/>
          </a:xfrm>
          <a:prstGeom prst="rect">
            <a:avLst/>
          </a:prstGeom>
        </p:spPr>
      </p:pic>
    </p:spTree>
    <p:extLst>
      <p:ext uri="{BB962C8B-B14F-4D97-AF65-F5344CB8AC3E}">
        <p14:creationId xmlns:p14="http://schemas.microsoft.com/office/powerpoint/2010/main" val="15299498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3529E97A-97C3-40EA-8A04-5C02398D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877832"/>
          </a:xfrm>
          <a:custGeom>
            <a:avLst/>
            <a:gdLst>
              <a:gd name="connsiteX0" fmla="*/ 6789701 w 12192000"/>
              <a:gd name="connsiteY0" fmla="*/ 2809623 h 2877832"/>
              <a:gd name="connsiteX1" fmla="*/ 6788702 w 12192000"/>
              <a:gd name="connsiteY1" fmla="*/ 2809701 h 2877832"/>
              <a:gd name="connsiteX2" fmla="*/ 6788476 w 12192000"/>
              <a:gd name="connsiteY2" fmla="*/ 2810235 h 2877832"/>
              <a:gd name="connsiteX3" fmla="*/ 0 w 12192000"/>
              <a:gd name="connsiteY3" fmla="*/ 0 h 2877832"/>
              <a:gd name="connsiteX4" fmla="*/ 12192000 w 12192000"/>
              <a:gd name="connsiteY4" fmla="*/ 0 h 2877832"/>
              <a:gd name="connsiteX5" fmla="*/ 12192000 w 12192000"/>
              <a:gd name="connsiteY5" fmla="*/ 1915388 h 2877832"/>
              <a:gd name="connsiteX6" fmla="*/ 12061096 w 12192000"/>
              <a:gd name="connsiteY6" fmla="*/ 1954428 h 2877832"/>
              <a:gd name="connsiteX7" fmla="*/ 11676800 w 12192000"/>
              <a:gd name="connsiteY7" fmla="*/ 2058003 h 2877832"/>
              <a:gd name="connsiteX8" fmla="*/ 10425355 w 12192000"/>
              <a:gd name="connsiteY8" fmla="*/ 2341542 h 2877832"/>
              <a:gd name="connsiteX9" fmla="*/ 9424022 w 12192000"/>
              <a:gd name="connsiteY9" fmla="*/ 2516704 h 2877832"/>
              <a:gd name="connsiteX10" fmla="*/ 8458419 w 12192000"/>
              <a:gd name="connsiteY10" fmla="*/ 2650405 h 2877832"/>
              <a:gd name="connsiteX11" fmla="*/ 7715970 w 12192000"/>
              <a:gd name="connsiteY11" fmla="*/ 2730352 h 2877832"/>
              <a:gd name="connsiteX12" fmla="*/ 6951716 w 12192000"/>
              <a:gd name="connsiteY12" fmla="*/ 2796132 h 2877832"/>
              <a:gd name="connsiteX13" fmla="*/ 6936303 w 12192000"/>
              <a:gd name="connsiteY13" fmla="*/ 2798203 h 2877832"/>
              <a:gd name="connsiteX14" fmla="*/ 6790448 w 12192000"/>
              <a:gd name="connsiteY14" fmla="*/ 2809564 h 2877832"/>
              <a:gd name="connsiteX15" fmla="*/ 6799941 w 12192000"/>
              <a:gd name="connsiteY15" fmla="*/ 2811384 h 2877832"/>
              <a:gd name="connsiteX16" fmla="*/ 6835432 w 12192000"/>
              <a:gd name="connsiteY16" fmla="*/ 2809677 h 2877832"/>
              <a:gd name="connsiteX17" fmla="*/ 6884003 w 12192000"/>
              <a:gd name="connsiteY17" fmla="*/ 2806699 h 2877832"/>
              <a:gd name="connsiteX18" fmla="*/ 7578771 w 12192000"/>
              <a:gd name="connsiteY18" fmla="*/ 2774172 h 2877832"/>
              <a:gd name="connsiteX19" fmla="*/ 8623845 w 12192000"/>
              <a:gd name="connsiteY19" fmla="*/ 2687275 h 2877832"/>
              <a:gd name="connsiteX20" fmla="*/ 9479970 w 12192000"/>
              <a:gd name="connsiteY20" fmla="*/ 2583369 h 2877832"/>
              <a:gd name="connsiteX21" fmla="*/ 10629308 w 12192000"/>
              <a:gd name="connsiteY21" fmla="*/ 2389212 h 2877832"/>
              <a:gd name="connsiteX22" fmla="*/ 11998498 w 12192000"/>
              <a:gd name="connsiteY22" fmla="*/ 2063218 h 2877832"/>
              <a:gd name="connsiteX23" fmla="*/ 12192000 w 12192000"/>
              <a:gd name="connsiteY23" fmla="*/ 2006219 h 2877832"/>
              <a:gd name="connsiteX24" fmla="*/ 12192000 w 12192000"/>
              <a:gd name="connsiteY24" fmla="*/ 2060956 h 2877832"/>
              <a:gd name="connsiteX25" fmla="*/ 11829257 w 12192000"/>
              <a:gd name="connsiteY25" fmla="*/ 2166255 h 2877832"/>
              <a:gd name="connsiteX26" fmla="*/ 10939183 w 12192000"/>
              <a:gd name="connsiteY26" fmla="*/ 2380770 h 2877832"/>
              <a:gd name="connsiteX27" fmla="*/ 9985530 w 12192000"/>
              <a:gd name="connsiteY27" fmla="*/ 2560775 h 2877832"/>
              <a:gd name="connsiteX28" fmla="*/ 9186882 w 12192000"/>
              <a:gd name="connsiteY28" fmla="*/ 2676722 h 2877832"/>
              <a:gd name="connsiteX29" fmla="*/ 8578198 w 12192000"/>
              <a:gd name="connsiteY29" fmla="*/ 2746241 h 2877832"/>
              <a:gd name="connsiteX30" fmla="*/ 7864358 w 12192000"/>
              <a:gd name="connsiteY30" fmla="*/ 2807692 h 2877832"/>
              <a:gd name="connsiteX31" fmla="*/ 6935502 w 12192000"/>
              <a:gd name="connsiteY31" fmla="*/ 2859086 h 2877832"/>
              <a:gd name="connsiteX32" fmla="*/ 6477750 w 12192000"/>
              <a:gd name="connsiteY32" fmla="*/ 2872989 h 2877832"/>
              <a:gd name="connsiteX33" fmla="*/ 6362294 w 12192000"/>
              <a:gd name="connsiteY33" fmla="*/ 2877832 h 2877832"/>
              <a:gd name="connsiteX34" fmla="*/ 6057129 w 12192000"/>
              <a:gd name="connsiteY34" fmla="*/ 2877832 h 2877832"/>
              <a:gd name="connsiteX35" fmla="*/ 5977784 w 12192000"/>
              <a:gd name="connsiteY35" fmla="*/ 2873238 h 2877832"/>
              <a:gd name="connsiteX36" fmla="*/ 5265087 w 12192000"/>
              <a:gd name="connsiteY36" fmla="*/ 2836989 h 2877832"/>
              <a:gd name="connsiteX37" fmla="*/ 4346277 w 12192000"/>
              <a:gd name="connsiteY37" fmla="*/ 2774919 h 2877832"/>
              <a:gd name="connsiteX38" fmla="*/ 3373045 w 12192000"/>
              <a:gd name="connsiteY38" fmla="*/ 2676350 h 2877832"/>
              <a:gd name="connsiteX39" fmla="*/ 2362173 w 12192000"/>
              <a:gd name="connsiteY39" fmla="*/ 2557423 h 2877832"/>
              <a:gd name="connsiteX40" fmla="*/ 1233178 w 12192000"/>
              <a:gd name="connsiteY40" fmla="*/ 2384247 h 2877832"/>
              <a:gd name="connsiteX41" fmla="*/ 68500 w 12192000"/>
              <a:gd name="connsiteY41" fmla="*/ 2144540 h 2877832"/>
              <a:gd name="connsiteX42" fmla="*/ 0 w 12192000"/>
              <a:gd name="connsiteY42" fmla="*/ 2127185 h 2877832"/>
              <a:gd name="connsiteX43" fmla="*/ 0 w 12192000"/>
              <a:gd name="connsiteY43" fmla="*/ 2070696 h 2877832"/>
              <a:gd name="connsiteX44" fmla="*/ 72441 w 12192000"/>
              <a:gd name="connsiteY44" fmla="*/ 2089473 h 2877832"/>
              <a:gd name="connsiteX45" fmla="*/ 600716 w 12192000"/>
              <a:gd name="connsiteY45" fmla="*/ 2207843 h 2877832"/>
              <a:gd name="connsiteX46" fmla="*/ 1769512 w 12192000"/>
              <a:gd name="connsiteY46" fmla="*/ 2418011 h 2877832"/>
              <a:gd name="connsiteX47" fmla="*/ 2613554 w 12192000"/>
              <a:gd name="connsiteY47" fmla="*/ 2534953 h 2877832"/>
              <a:gd name="connsiteX48" fmla="*/ 2581134 w 12192000"/>
              <a:gd name="connsiteY48" fmla="*/ 2525022 h 2877832"/>
              <a:gd name="connsiteX49" fmla="*/ 1112635 w 12192000"/>
              <a:gd name="connsiteY49" fmla="*/ 2192325 h 2877832"/>
              <a:gd name="connsiteX50" fmla="*/ 420412 w 12192000"/>
              <a:gd name="connsiteY50" fmla="*/ 1992892 h 2877832"/>
              <a:gd name="connsiteX51" fmla="*/ 0 w 12192000"/>
              <a:gd name="connsiteY51" fmla="*/ 1853975 h 287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2877832">
                <a:moveTo>
                  <a:pt x="6789701" y="2809623"/>
                </a:moveTo>
                <a:lnTo>
                  <a:pt x="6788702" y="2809701"/>
                </a:lnTo>
                <a:lnTo>
                  <a:pt x="6788476" y="2810235"/>
                </a:lnTo>
                <a:close/>
                <a:moveTo>
                  <a:pt x="0" y="0"/>
                </a:moveTo>
                <a:lnTo>
                  <a:pt x="12192000" y="0"/>
                </a:lnTo>
                <a:lnTo>
                  <a:pt x="12192000" y="1915388"/>
                </a:lnTo>
                <a:lnTo>
                  <a:pt x="12061096" y="1954428"/>
                </a:lnTo>
                <a:cubicBezTo>
                  <a:pt x="11933500" y="1990642"/>
                  <a:pt x="11805390" y="2025171"/>
                  <a:pt x="11676800" y="2058003"/>
                </a:cubicBezTo>
                <a:cubicBezTo>
                  <a:pt x="11262789" y="2165510"/>
                  <a:pt x="10845343" y="2259112"/>
                  <a:pt x="10425355" y="2341542"/>
                </a:cubicBezTo>
                <a:cubicBezTo>
                  <a:pt x="10092810" y="2406753"/>
                  <a:pt x="9759033" y="2465150"/>
                  <a:pt x="9424022" y="2516704"/>
                </a:cubicBezTo>
                <a:cubicBezTo>
                  <a:pt x="9102997" y="2566361"/>
                  <a:pt x="8781133" y="2610928"/>
                  <a:pt x="8458419" y="2650405"/>
                </a:cubicBezTo>
                <a:cubicBezTo>
                  <a:pt x="8211360" y="2680571"/>
                  <a:pt x="7963792" y="2706144"/>
                  <a:pt x="7715970" y="2730352"/>
                </a:cubicBezTo>
                <a:lnTo>
                  <a:pt x="6951716" y="2796132"/>
                </a:lnTo>
                <a:lnTo>
                  <a:pt x="6936303" y="2798203"/>
                </a:lnTo>
                <a:lnTo>
                  <a:pt x="6790448" y="2809564"/>
                </a:lnTo>
                <a:lnTo>
                  <a:pt x="6799941" y="2811384"/>
                </a:lnTo>
                <a:cubicBezTo>
                  <a:pt x="6811623" y="2811850"/>
                  <a:pt x="6823734" y="2809677"/>
                  <a:pt x="6835432" y="2809677"/>
                </a:cubicBezTo>
                <a:cubicBezTo>
                  <a:pt x="6851580" y="2809677"/>
                  <a:pt x="6867729" y="2807070"/>
                  <a:pt x="6884003" y="2806699"/>
                </a:cubicBezTo>
                <a:cubicBezTo>
                  <a:pt x="7115805" y="2801237"/>
                  <a:pt x="7347351" y="2789070"/>
                  <a:pt x="7578771" y="2774172"/>
                </a:cubicBezTo>
                <a:cubicBezTo>
                  <a:pt x="7927552" y="2751704"/>
                  <a:pt x="8276080" y="2723525"/>
                  <a:pt x="8623845" y="2687275"/>
                </a:cubicBezTo>
                <a:cubicBezTo>
                  <a:pt x="8909939" y="2657977"/>
                  <a:pt x="9195310" y="2623342"/>
                  <a:pt x="9479970" y="2583369"/>
                </a:cubicBezTo>
                <a:cubicBezTo>
                  <a:pt x="9864901" y="2528995"/>
                  <a:pt x="10248014" y="2464281"/>
                  <a:pt x="10629308" y="2389212"/>
                </a:cubicBezTo>
                <a:cubicBezTo>
                  <a:pt x="11090114" y="2298092"/>
                  <a:pt x="11546975" y="2190586"/>
                  <a:pt x="11998498" y="2063218"/>
                </a:cubicBezTo>
                <a:lnTo>
                  <a:pt x="12192000" y="2006219"/>
                </a:lnTo>
                <a:lnTo>
                  <a:pt x="12192000" y="2060956"/>
                </a:lnTo>
                <a:lnTo>
                  <a:pt x="11829257" y="2166255"/>
                </a:lnTo>
                <a:cubicBezTo>
                  <a:pt x="11534769" y="2245952"/>
                  <a:pt x="11238120" y="2316838"/>
                  <a:pt x="10939183" y="2380770"/>
                </a:cubicBezTo>
                <a:cubicBezTo>
                  <a:pt x="10622824" y="2448552"/>
                  <a:pt x="10304941" y="2508549"/>
                  <a:pt x="9985530" y="2560775"/>
                </a:cubicBezTo>
                <a:cubicBezTo>
                  <a:pt x="9720036" y="2604224"/>
                  <a:pt x="9453814" y="2642869"/>
                  <a:pt x="9186882" y="2676722"/>
                </a:cubicBezTo>
                <a:cubicBezTo>
                  <a:pt x="8984197" y="2702296"/>
                  <a:pt x="8781514" y="2726379"/>
                  <a:pt x="8578198" y="2746241"/>
                </a:cubicBezTo>
                <a:cubicBezTo>
                  <a:pt x="8340547" y="2768961"/>
                  <a:pt x="8102644" y="2790436"/>
                  <a:pt x="7864358" y="2807692"/>
                </a:cubicBezTo>
                <a:cubicBezTo>
                  <a:pt x="7554994" y="2830036"/>
                  <a:pt x="7245502" y="2847914"/>
                  <a:pt x="6935502" y="2859086"/>
                </a:cubicBezTo>
                <a:cubicBezTo>
                  <a:pt x="6782917" y="2864549"/>
                  <a:pt x="6630334" y="2868397"/>
                  <a:pt x="6477750" y="2872989"/>
                </a:cubicBezTo>
                <a:cubicBezTo>
                  <a:pt x="6439195" y="2870905"/>
                  <a:pt x="6400529" y="2872530"/>
                  <a:pt x="6362294" y="2877832"/>
                </a:cubicBezTo>
                <a:lnTo>
                  <a:pt x="6057129" y="2877832"/>
                </a:lnTo>
                <a:lnTo>
                  <a:pt x="5977784" y="2873238"/>
                </a:lnTo>
                <a:cubicBezTo>
                  <a:pt x="5740261" y="2860825"/>
                  <a:pt x="5502739" y="2847046"/>
                  <a:pt x="5265087" y="2836989"/>
                </a:cubicBezTo>
                <a:cubicBezTo>
                  <a:pt x="4958267" y="2824573"/>
                  <a:pt x="4651826" y="2804093"/>
                  <a:pt x="4346277" y="2774919"/>
                </a:cubicBezTo>
                <a:cubicBezTo>
                  <a:pt x="4021654" y="2744007"/>
                  <a:pt x="3697795" y="2709372"/>
                  <a:pt x="3373045" y="2676350"/>
                </a:cubicBezTo>
                <a:cubicBezTo>
                  <a:pt x="3035412" y="2642088"/>
                  <a:pt x="2698456" y="2602449"/>
                  <a:pt x="2362173" y="2557423"/>
                </a:cubicBezTo>
                <a:cubicBezTo>
                  <a:pt x="1984692" y="2507270"/>
                  <a:pt x="1608364" y="2449544"/>
                  <a:pt x="1233178" y="2384247"/>
                </a:cubicBezTo>
                <a:cubicBezTo>
                  <a:pt x="842181" y="2315534"/>
                  <a:pt x="453758" y="2237046"/>
                  <a:pt x="68500" y="2144540"/>
                </a:cubicBezTo>
                <a:lnTo>
                  <a:pt x="0" y="2127185"/>
                </a:lnTo>
                <a:lnTo>
                  <a:pt x="0" y="2070696"/>
                </a:lnTo>
                <a:lnTo>
                  <a:pt x="72441" y="2089473"/>
                </a:lnTo>
                <a:cubicBezTo>
                  <a:pt x="247961" y="2131651"/>
                  <a:pt x="424164" y="2170911"/>
                  <a:pt x="600716" y="2207843"/>
                </a:cubicBezTo>
                <a:cubicBezTo>
                  <a:pt x="988279" y="2288657"/>
                  <a:pt x="1378133" y="2357555"/>
                  <a:pt x="1769512" y="2418011"/>
                </a:cubicBezTo>
                <a:cubicBezTo>
                  <a:pt x="2052426" y="2461587"/>
                  <a:pt x="2335725" y="2501684"/>
                  <a:pt x="2613554" y="2534953"/>
                </a:cubicBezTo>
                <a:cubicBezTo>
                  <a:pt x="2605544" y="2537560"/>
                  <a:pt x="2594611" y="2527504"/>
                  <a:pt x="2581134" y="2525022"/>
                </a:cubicBezTo>
                <a:cubicBezTo>
                  <a:pt x="2087178" y="2433070"/>
                  <a:pt x="1597684" y="2322177"/>
                  <a:pt x="1112635" y="2192325"/>
                </a:cubicBezTo>
                <a:cubicBezTo>
                  <a:pt x="880453" y="2130254"/>
                  <a:pt x="649713" y="2063776"/>
                  <a:pt x="420412" y="1992892"/>
                </a:cubicBezTo>
                <a:lnTo>
                  <a:pt x="0" y="185397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72F0B8E7-0AE0-7CE2-486D-12DFBF38D778}"/>
              </a:ext>
            </a:extLst>
          </p:cNvPr>
          <p:cNvSpPr>
            <a:spLocks noGrp="1"/>
          </p:cNvSpPr>
          <p:nvPr>
            <p:ph type="title"/>
          </p:nvPr>
        </p:nvSpPr>
        <p:spPr>
          <a:xfrm>
            <a:off x="630936" y="630936"/>
            <a:ext cx="3599688" cy="1463040"/>
          </a:xfrm>
        </p:spPr>
        <p:txBody>
          <a:bodyPr anchor="ctr">
            <a:normAutofit/>
          </a:bodyPr>
          <a:lstStyle/>
          <a:p>
            <a:r>
              <a:rPr lang="da-DK" sz="4800">
                <a:solidFill>
                  <a:srgbClr val="FFFFFF"/>
                </a:solidFill>
              </a:rPr>
              <a:t>Passed test</a:t>
            </a:r>
          </a:p>
        </p:txBody>
      </p:sp>
      <p:sp>
        <p:nvSpPr>
          <p:cNvPr id="27" name="sketch line">
            <a:extLst>
              <a:ext uri="{FF2B5EF4-FFF2-40B4-BE49-F238E27FC236}">
                <a16:creationId xmlns:a16="http://schemas.microsoft.com/office/drawing/2014/main" id="{59FA8C2E-A5A7-4490-927A-7CD58343ED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353312"/>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Billede 4">
            <a:extLst>
              <a:ext uri="{FF2B5EF4-FFF2-40B4-BE49-F238E27FC236}">
                <a16:creationId xmlns:a16="http://schemas.microsoft.com/office/drawing/2014/main" id="{D52123AE-FA19-96ED-0A02-D4A19FBBE9E4}"/>
              </a:ext>
            </a:extLst>
          </p:cNvPr>
          <p:cNvPicPr>
            <a:picLocks noChangeAspect="1"/>
          </p:cNvPicPr>
          <p:nvPr/>
        </p:nvPicPr>
        <p:blipFill>
          <a:blip r:embed="rId2"/>
          <a:stretch>
            <a:fillRect/>
          </a:stretch>
        </p:blipFill>
        <p:spPr>
          <a:xfrm>
            <a:off x="630936" y="3382776"/>
            <a:ext cx="10917936" cy="2456536"/>
          </a:xfrm>
          <a:prstGeom prst="rect">
            <a:avLst/>
          </a:prstGeom>
        </p:spPr>
      </p:pic>
    </p:spTree>
    <p:extLst>
      <p:ext uri="{BB962C8B-B14F-4D97-AF65-F5344CB8AC3E}">
        <p14:creationId xmlns:p14="http://schemas.microsoft.com/office/powerpoint/2010/main" val="3270745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3529E97A-97C3-40EA-8A04-5C02398D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877832"/>
          </a:xfrm>
          <a:custGeom>
            <a:avLst/>
            <a:gdLst>
              <a:gd name="connsiteX0" fmla="*/ 6789701 w 12192000"/>
              <a:gd name="connsiteY0" fmla="*/ 2809623 h 2877832"/>
              <a:gd name="connsiteX1" fmla="*/ 6788702 w 12192000"/>
              <a:gd name="connsiteY1" fmla="*/ 2809701 h 2877832"/>
              <a:gd name="connsiteX2" fmla="*/ 6788476 w 12192000"/>
              <a:gd name="connsiteY2" fmla="*/ 2810235 h 2877832"/>
              <a:gd name="connsiteX3" fmla="*/ 0 w 12192000"/>
              <a:gd name="connsiteY3" fmla="*/ 0 h 2877832"/>
              <a:gd name="connsiteX4" fmla="*/ 12192000 w 12192000"/>
              <a:gd name="connsiteY4" fmla="*/ 0 h 2877832"/>
              <a:gd name="connsiteX5" fmla="*/ 12192000 w 12192000"/>
              <a:gd name="connsiteY5" fmla="*/ 1915388 h 2877832"/>
              <a:gd name="connsiteX6" fmla="*/ 12061096 w 12192000"/>
              <a:gd name="connsiteY6" fmla="*/ 1954428 h 2877832"/>
              <a:gd name="connsiteX7" fmla="*/ 11676800 w 12192000"/>
              <a:gd name="connsiteY7" fmla="*/ 2058003 h 2877832"/>
              <a:gd name="connsiteX8" fmla="*/ 10425355 w 12192000"/>
              <a:gd name="connsiteY8" fmla="*/ 2341542 h 2877832"/>
              <a:gd name="connsiteX9" fmla="*/ 9424022 w 12192000"/>
              <a:gd name="connsiteY9" fmla="*/ 2516704 h 2877832"/>
              <a:gd name="connsiteX10" fmla="*/ 8458419 w 12192000"/>
              <a:gd name="connsiteY10" fmla="*/ 2650405 h 2877832"/>
              <a:gd name="connsiteX11" fmla="*/ 7715970 w 12192000"/>
              <a:gd name="connsiteY11" fmla="*/ 2730352 h 2877832"/>
              <a:gd name="connsiteX12" fmla="*/ 6951716 w 12192000"/>
              <a:gd name="connsiteY12" fmla="*/ 2796132 h 2877832"/>
              <a:gd name="connsiteX13" fmla="*/ 6936303 w 12192000"/>
              <a:gd name="connsiteY13" fmla="*/ 2798203 h 2877832"/>
              <a:gd name="connsiteX14" fmla="*/ 6790448 w 12192000"/>
              <a:gd name="connsiteY14" fmla="*/ 2809564 h 2877832"/>
              <a:gd name="connsiteX15" fmla="*/ 6799941 w 12192000"/>
              <a:gd name="connsiteY15" fmla="*/ 2811384 h 2877832"/>
              <a:gd name="connsiteX16" fmla="*/ 6835432 w 12192000"/>
              <a:gd name="connsiteY16" fmla="*/ 2809677 h 2877832"/>
              <a:gd name="connsiteX17" fmla="*/ 6884003 w 12192000"/>
              <a:gd name="connsiteY17" fmla="*/ 2806699 h 2877832"/>
              <a:gd name="connsiteX18" fmla="*/ 7578771 w 12192000"/>
              <a:gd name="connsiteY18" fmla="*/ 2774172 h 2877832"/>
              <a:gd name="connsiteX19" fmla="*/ 8623845 w 12192000"/>
              <a:gd name="connsiteY19" fmla="*/ 2687275 h 2877832"/>
              <a:gd name="connsiteX20" fmla="*/ 9479970 w 12192000"/>
              <a:gd name="connsiteY20" fmla="*/ 2583369 h 2877832"/>
              <a:gd name="connsiteX21" fmla="*/ 10629308 w 12192000"/>
              <a:gd name="connsiteY21" fmla="*/ 2389212 h 2877832"/>
              <a:gd name="connsiteX22" fmla="*/ 11998498 w 12192000"/>
              <a:gd name="connsiteY22" fmla="*/ 2063218 h 2877832"/>
              <a:gd name="connsiteX23" fmla="*/ 12192000 w 12192000"/>
              <a:gd name="connsiteY23" fmla="*/ 2006219 h 2877832"/>
              <a:gd name="connsiteX24" fmla="*/ 12192000 w 12192000"/>
              <a:gd name="connsiteY24" fmla="*/ 2060956 h 2877832"/>
              <a:gd name="connsiteX25" fmla="*/ 11829257 w 12192000"/>
              <a:gd name="connsiteY25" fmla="*/ 2166255 h 2877832"/>
              <a:gd name="connsiteX26" fmla="*/ 10939183 w 12192000"/>
              <a:gd name="connsiteY26" fmla="*/ 2380770 h 2877832"/>
              <a:gd name="connsiteX27" fmla="*/ 9985530 w 12192000"/>
              <a:gd name="connsiteY27" fmla="*/ 2560775 h 2877832"/>
              <a:gd name="connsiteX28" fmla="*/ 9186882 w 12192000"/>
              <a:gd name="connsiteY28" fmla="*/ 2676722 h 2877832"/>
              <a:gd name="connsiteX29" fmla="*/ 8578198 w 12192000"/>
              <a:gd name="connsiteY29" fmla="*/ 2746241 h 2877832"/>
              <a:gd name="connsiteX30" fmla="*/ 7864358 w 12192000"/>
              <a:gd name="connsiteY30" fmla="*/ 2807692 h 2877832"/>
              <a:gd name="connsiteX31" fmla="*/ 6935502 w 12192000"/>
              <a:gd name="connsiteY31" fmla="*/ 2859086 h 2877832"/>
              <a:gd name="connsiteX32" fmla="*/ 6477750 w 12192000"/>
              <a:gd name="connsiteY32" fmla="*/ 2872989 h 2877832"/>
              <a:gd name="connsiteX33" fmla="*/ 6362294 w 12192000"/>
              <a:gd name="connsiteY33" fmla="*/ 2877832 h 2877832"/>
              <a:gd name="connsiteX34" fmla="*/ 6057129 w 12192000"/>
              <a:gd name="connsiteY34" fmla="*/ 2877832 h 2877832"/>
              <a:gd name="connsiteX35" fmla="*/ 5977784 w 12192000"/>
              <a:gd name="connsiteY35" fmla="*/ 2873238 h 2877832"/>
              <a:gd name="connsiteX36" fmla="*/ 5265087 w 12192000"/>
              <a:gd name="connsiteY36" fmla="*/ 2836989 h 2877832"/>
              <a:gd name="connsiteX37" fmla="*/ 4346277 w 12192000"/>
              <a:gd name="connsiteY37" fmla="*/ 2774919 h 2877832"/>
              <a:gd name="connsiteX38" fmla="*/ 3373045 w 12192000"/>
              <a:gd name="connsiteY38" fmla="*/ 2676350 h 2877832"/>
              <a:gd name="connsiteX39" fmla="*/ 2362173 w 12192000"/>
              <a:gd name="connsiteY39" fmla="*/ 2557423 h 2877832"/>
              <a:gd name="connsiteX40" fmla="*/ 1233178 w 12192000"/>
              <a:gd name="connsiteY40" fmla="*/ 2384247 h 2877832"/>
              <a:gd name="connsiteX41" fmla="*/ 68500 w 12192000"/>
              <a:gd name="connsiteY41" fmla="*/ 2144540 h 2877832"/>
              <a:gd name="connsiteX42" fmla="*/ 0 w 12192000"/>
              <a:gd name="connsiteY42" fmla="*/ 2127185 h 2877832"/>
              <a:gd name="connsiteX43" fmla="*/ 0 w 12192000"/>
              <a:gd name="connsiteY43" fmla="*/ 2070696 h 2877832"/>
              <a:gd name="connsiteX44" fmla="*/ 72441 w 12192000"/>
              <a:gd name="connsiteY44" fmla="*/ 2089473 h 2877832"/>
              <a:gd name="connsiteX45" fmla="*/ 600716 w 12192000"/>
              <a:gd name="connsiteY45" fmla="*/ 2207843 h 2877832"/>
              <a:gd name="connsiteX46" fmla="*/ 1769512 w 12192000"/>
              <a:gd name="connsiteY46" fmla="*/ 2418011 h 2877832"/>
              <a:gd name="connsiteX47" fmla="*/ 2613554 w 12192000"/>
              <a:gd name="connsiteY47" fmla="*/ 2534953 h 2877832"/>
              <a:gd name="connsiteX48" fmla="*/ 2581134 w 12192000"/>
              <a:gd name="connsiteY48" fmla="*/ 2525022 h 2877832"/>
              <a:gd name="connsiteX49" fmla="*/ 1112635 w 12192000"/>
              <a:gd name="connsiteY49" fmla="*/ 2192325 h 2877832"/>
              <a:gd name="connsiteX50" fmla="*/ 420412 w 12192000"/>
              <a:gd name="connsiteY50" fmla="*/ 1992892 h 2877832"/>
              <a:gd name="connsiteX51" fmla="*/ 0 w 12192000"/>
              <a:gd name="connsiteY51" fmla="*/ 1853975 h 287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2877832">
                <a:moveTo>
                  <a:pt x="6789701" y="2809623"/>
                </a:moveTo>
                <a:lnTo>
                  <a:pt x="6788702" y="2809701"/>
                </a:lnTo>
                <a:lnTo>
                  <a:pt x="6788476" y="2810235"/>
                </a:lnTo>
                <a:close/>
                <a:moveTo>
                  <a:pt x="0" y="0"/>
                </a:moveTo>
                <a:lnTo>
                  <a:pt x="12192000" y="0"/>
                </a:lnTo>
                <a:lnTo>
                  <a:pt x="12192000" y="1915388"/>
                </a:lnTo>
                <a:lnTo>
                  <a:pt x="12061096" y="1954428"/>
                </a:lnTo>
                <a:cubicBezTo>
                  <a:pt x="11933500" y="1990642"/>
                  <a:pt x="11805390" y="2025171"/>
                  <a:pt x="11676800" y="2058003"/>
                </a:cubicBezTo>
                <a:cubicBezTo>
                  <a:pt x="11262789" y="2165510"/>
                  <a:pt x="10845343" y="2259112"/>
                  <a:pt x="10425355" y="2341542"/>
                </a:cubicBezTo>
                <a:cubicBezTo>
                  <a:pt x="10092810" y="2406753"/>
                  <a:pt x="9759033" y="2465150"/>
                  <a:pt x="9424022" y="2516704"/>
                </a:cubicBezTo>
                <a:cubicBezTo>
                  <a:pt x="9102997" y="2566361"/>
                  <a:pt x="8781133" y="2610928"/>
                  <a:pt x="8458419" y="2650405"/>
                </a:cubicBezTo>
                <a:cubicBezTo>
                  <a:pt x="8211360" y="2680571"/>
                  <a:pt x="7963792" y="2706144"/>
                  <a:pt x="7715970" y="2730352"/>
                </a:cubicBezTo>
                <a:lnTo>
                  <a:pt x="6951716" y="2796132"/>
                </a:lnTo>
                <a:lnTo>
                  <a:pt x="6936303" y="2798203"/>
                </a:lnTo>
                <a:lnTo>
                  <a:pt x="6790448" y="2809564"/>
                </a:lnTo>
                <a:lnTo>
                  <a:pt x="6799941" y="2811384"/>
                </a:lnTo>
                <a:cubicBezTo>
                  <a:pt x="6811623" y="2811850"/>
                  <a:pt x="6823734" y="2809677"/>
                  <a:pt x="6835432" y="2809677"/>
                </a:cubicBezTo>
                <a:cubicBezTo>
                  <a:pt x="6851580" y="2809677"/>
                  <a:pt x="6867729" y="2807070"/>
                  <a:pt x="6884003" y="2806699"/>
                </a:cubicBezTo>
                <a:cubicBezTo>
                  <a:pt x="7115805" y="2801237"/>
                  <a:pt x="7347351" y="2789070"/>
                  <a:pt x="7578771" y="2774172"/>
                </a:cubicBezTo>
                <a:cubicBezTo>
                  <a:pt x="7927552" y="2751704"/>
                  <a:pt x="8276080" y="2723525"/>
                  <a:pt x="8623845" y="2687275"/>
                </a:cubicBezTo>
                <a:cubicBezTo>
                  <a:pt x="8909939" y="2657977"/>
                  <a:pt x="9195310" y="2623342"/>
                  <a:pt x="9479970" y="2583369"/>
                </a:cubicBezTo>
                <a:cubicBezTo>
                  <a:pt x="9864901" y="2528995"/>
                  <a:pt x="10248014" y="2464281"/>
                  <a:pt x="10629308" y="2389212"/>
                </a:cubicBezTo>
                <a:cubicBezTo>
                  <a:pt x="11090114" y="2298092"/>
                  <a:pt x="11546975" y="2190586"/>
                  <a:pt x="11998498" y="2063218"/>
                </a:cubicBezTo>
                <a:lnTo>
                  <a:pt x="12192000" y="2006219"/>
                </a:lnTo>
                <a:lnTo>
                  <a:pt x="12192000" y="2060956"/>
                </a:lnTo>
                <a:lnTo>
                  <a:pt x="11829257" y="2166255"/>
                </a:lnTo>
                <a:cubicBezTo>
                  <a:pt x="11534769" y="2245952"/>
                  <a:pt x="11238120" y="2316838"/>
                  <a:pt x="10939183" y="2380770"/>
                </a:cubicBezTo>
                <a:cubicBezTo>
                  <a:pt x="10622824" y="2448552"/>
                  <a:pt x="10304941" y="2508549"/>
                  <a:pt x="9985530" y="2560775"/>
                </a:cubicBezTo>
                <a:cubicBezTo>
                  <a:pt x="9720036" y="2604224"/>
                  <a:pt x="9453814" y="2642869"/>
                  <a:pt x="9186882" y="2676722"/>
                </a:cubicBezTo>
                <a:cubicBezTo>
                  <a:pt x="8984197" y="2702296"/>
                  <a:pt x="8781514" y="2726379"/>
                  <a:pt x="8578198" y="2746241"/>
                </a:cubicBezTo>
                <a:cubicBezTo>
                  <a:pt x="8340547" y="2768961"/>
                  <a:pt x="8102644" y="2790436"/>
                  <a:pt x="7864358" y="2807692"/>
                </a:cubicBezTo>
                <a:cubicBezTo>
                  <a:pt x="7554994" y="2830036"/>
                  <a:pt x="7245502" y="2847914"/>
                  <a:pt x="6935502" y="2859086"/>
                </a:cubicBezTo>
                <a:cubicBezTo>
                  <a:pt x="6782917" y="2864549"/>
                  <a:pt x="6630334" y="2868397"/>
                  <a:pt x="6477750" y="2872989"/>
                </a:cubicBezTo>
                <a:cubicBezTo>
                  <a:pt x="6439195" y="2870905"/>
                  <a:pt x="6400529" y="2872530"/>
                  <a:pt x="6362294" y="2877832"/>
                </a:cubicBezTo>
                <a:lnTo>
                  <a:pt x="6057129" y="2877832"/>
                </a:lnTo>
                <a:lnTo>
                  <a:pt x="5977784" y="2873238"/>
                </a:lnTo>
                <a:cubicBezTo>
                  <a:pt x="5740261" y="2860825"/>
                  <a:pt x="5502739" y="2847046"/>
                  <a:pt x="5265087" y="2836989"/>
                </a:cubicBezTo>
                <a:cubicBezTo>
                  <a:pt x="4958267" y="2824573"/>
                  <a:pt x="4651826" y="2804093"/>
                  <a:pt x="4346277" y="2774919"/>
                </a:cubicBezTo>
                <a:cubicBezTo>
                  <a:pt x="4021654" y="2744007"/>
                  <a:pt x="3697795" y="2709372"/>
                  <a:pt x="3373045" y="2676350"/>
                </a:cubicBezTo>
                <a:cubicBezTo>
                  <a:pt x="3035412" y="2642088"/>
                  <a:pt x="2698456" y="2602449"/>
                  <a:pt x="2362173" y="2557423"/>
                </a:cubicBezTo>
                <a:cubicBezTo>
                  <a:pt x="1984692" y="2507270"/>
                  <a:pt x="1608364" y="2449544"/>
                  <a:pt x="1233178" y="2384247"/>
                </a:cubicBezTo>
                <a:cubicBezTo>
                  <a:pt x="842181" y="2315534"/>
                  <a:pt x="453758" y="2237046"/>
                  <a:pt x="68500" y="2144540"/>
                </a:cubicBezTo>
                <a:lnTo>
                  <a:pt x="0" y="2127185"/>
                </a:lnTo>
                <a:lnTo>
                  <a:pt x="0" y="2070696"/>
                </a:lnTo>
                <a:lnTo>
                  <a:pt x="72441" y="2089473"/>
                </a:lnTo>
                <a:cubicBezTo>
                  <a:pt x="247961" y="2131651"/>
                  <a:pt x="424164" y="2170911"/>
                  <a:pt x="600716" y="2207843"/>
                </a:cubicBezTo>
                <a:cubicBezTo>
                  <a:pt x="988279" y="2288657"/>
                  <a:pt x="1378133" y="2357555"/>
                  <a:pt x="1769512" y="2418011"/>
                </a:cubicBezTo>
                <a:cubicBezTo>
                  <a:pt x="2052426" y="2461587"/>
                  <a:pt x="2335725" y="2501684"/>
                  <a:pt x="2613554" y="2534953"/>
                </a:cubicBezTo>
                <a:cubicBezTo>
                  <a:pt x="2605544" y="2537560"/>
                  <a:pt x="2594611" y="2527504"/>
                  <a:pt x="2581134" y="2525022"/>
                </a:cubicBezTo>
                <a:cubicBezTo>
                  <a:pt x="2087178" y="2433070"/>
                  <a:pt x="1597684" y="2322177"/>
                  <a:pt x="1112635" y="2192325"/>
                </a:cubicBezTo>
                <a:cubicBezTo>
                  <a:pt x="880453" y="2130254"/>
                  <a:pt x="649713" y="2063776"/>
                  <a:pt x="420412" y="1992892"/>
                </a:cubicBezTo>
                <a:lnTo>
                  <a:pt x="0" y="185397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1C8CE333-979A-EB79-06F8-A0930D8013C6}"/>
              </a:ext>
            </a:extLst>
          </p:cNvPr>
          <p:cNvSpPr>
            <a:spLocks noGrp="1"/>
          </p:cNvSpPr>
          <p:nvPr>
            <p:ph type="title"/>
          </p:nvPr>
        </p:nvSpPr>
        <p:spPr>
          <a:xfrm>
            <a:off x="630936" y="630936"/>
            <a:ext cx="3599688" cy="1463040"/>
          </a:xfrm>
        </p:spPr>
        <p:txBody>
          <a:bodyPr anchor="ctr">
            <a:normAutofit/>
          </a:bodyPr>
          <a:lstStyle/>
          <a:p>
            <a:r>
              <a:rPr lang="da-DK" sz="4800" dirty="0" err="1">
                <a:solidFill>
                  <a:srgbClr val="FFFFFF"/>
                </a:solidFill>
              </a:rPr>
              <a:t>Partial</a:t>
            </a:r>
            <a:r>
              <a:rPr lang="da-DK" sz="4800" dirty="0">
                <a:solidFill>
                  <a:srgbClr val="FFFFFF"/>
                </a:solidFill>
              </a:rPr>
              <a:t> </a:t>
            </a:r>
            <a:r>
              <a:rPr lang="da-DK" sz="4800" dirty="0" err="1">
                <a:solidFill>
                  <a:srgbClr val="FFFFFF"/>
                </a:solidFill>
              </a:rPr>
              <a:t>passed</a:t>
            </a:r>
            <a:r>
              <a:rPr lang="da-DK" sz="4800" dirty="0">
                <a:solidFill>
                  <a:srgbClr val="FFFFFF"/>
                </a:solidFill>
              </a:rPr>
              <a:t> pr </a:t>
            </a:r>
            <a:r>
              <a:rPr lang="da-DK" sz="4800" dirty="0" err="1">
                <a:solidFill>
                  <a:srgbClr val="FFFFFF"/>
                </a:solidFill>
              </a:rPr>
              <a:t>failed</a:t>
            </a:r>
            <a:r>
              <a:rPr lang="da-DK" sz="4800" dirty="0">
                <a:solidFill>
                  <a:srgbClr val="FFFFFF"/>
                </a:solidFill>
              </a:rPr>
              <a:t> test</a:t>
            </a:r>
          </a:p>
        </p:txBody>
      </p:sp>
      <p:sp>
        <p:nvSpPr>
          <p:cNvPr id="27" name="sketch line">
            <a:extLst>
              <a:ext uri="{FF2B5EF4-FFF2-40B4-BE49-F238E27FC236}">
                <a16:creationId xmlns:a16="http://schemas.microsoft.com/office/drawing/2014/main" id="{59FA8C2E-A5A7-4490-927A-7CD58343ED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353312"/>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Billede 4">
            <a:extLst>
              <a:ext uri="{FF2B5EF4-FFF2-40B4-BE49-F238E27FC236}">
                <a16:creationId xmlns:a16="http://schemas.microsoft.com/office/drawing/2014/main" id="{DC96BA3C-125C-EFAD-96A7-877176619EBB}"/>
              </a:ext>
            </a:extLst>
          </p:cNvPr>
          <p:cNvPicPr>
            <a:picLocks noChangeAspect="1"/>
          </p:cNvPicPr>
          <p:nvPr/>
        </p:nvPicPr>
        <p:blipFill>
          <a:blip r:embed="rId2"/>
          <a:stretch>
            <a:fillRect/>
          </a:stretch>
        </p:blipFill>
        <p:spPr>
          <a:xfrm>
            <a:off x="630936" y="3055238"/>
            <a:ext cx="10917936" cy="3111612"/>
          </a:xfrm>
          <a:prstGeom prst="rect">
            <a:avLst/>
          </a:prstGeom>
        </p:spPr>
      </p:pic>
    </p:spTree>
    <p:extLst>
      <p:ext uri="{BB962C8B-B14F-4D97-AF65-F5344CB8AC3E}">
        <p14:creationId xmlns:p14="http://schemas.microsoft.com/office/powerpoint/2010/main" val="25288872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Right Triangle 11">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Billede 2" descr="Et billede, der indeholder tekst, skærmbillede, Font/skrifttype, nummer/tal&#10;&#10;Automatisk genereret beskrivelse">
            <a:extLst>
              <a:ext uri="{FF2B5EF4-FFF2-40B4-BE49-F238E27FC236}">
                <a16:creationId xmlns:a16="http://schemas.microsoft.com/office/drawing/2014/main" id="{DC4D3FB7-B816-2FAE-DD0F-58C5C8DD9C87}"/>
              </a:ext>
            </a:extLst>
          </p:cNvPr>
          <p:cNvPicPr>
            <a:picLocks noChangeAspect="1"/>
          </p:cNvPicPr>
          <p:nvPr/>
        </p:nvPicPr>
        <p:blipFill>
          <a:blip r:embed="rId2"/>
          <a:stretch>
            <a:fillRect/>
          </a:stretch>
        </p:blipFill>
        <p:spPr>
          <a:xfrm>
            <a:off x="962163" y="977683"/>
            <a:ext cx="7746709" cy="4861060"/>
          </a:xfrm>
          <a:prstGeom prst="rect">
            <a:avLst/>
          </a:prstGeom>
        </p:spPr>
      </p:pic>
    </p:spTree>
    <p:extLst>
      <p:ext uri="{BB962C8B-B14F-4D97-AF65-F5344CB8AC3E}">
        <p14:creationId xmlns:p14="http://schemas.microsoft.com/office/powerpoint/2010/main" val="322504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ladsholder til indhold 3">
            <a:extLst>
              <a:ext uri="{FF2B5EF4-FFF2-40B4-BE49-F238E27FC236}">
                <a16:creationId xmlns:a16="http://schemas.microsoft.com/office/drawing/2014/main" id="{326FB54D-6978-1900-BA3B-DE0A0305BCC3}"/>
              </a:ext>
            </a:extLst>
          </p:cNvPr>
          <p:cNvPicPr>
            <a:picLocks noGrp="1" noChangeAspect="1"/>
          </p:cNvPicPr>
          <p:nvPr>
            <p:ph idx="1"/>
          </p:nvPr>
        </p:nvPicPr>
        <p:blipFill>
          <a:blip r:embed="rId2"/>
          <a:srcRect t="17838" b="7162"/>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F77F9D6-D0A4-D370-2169-1336B069D47E}"/>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Simulator Differencies</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6759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2EBFA83-D4DB-4CA0-B229-9E44634D7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18" name="Rectangle 17">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6A515A1-4D80-430E-BE0A-71A290516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542" y="729175"/>
            <a:ext cx="11099352"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pic>
        <p:nvPicPr>
          <p:cNvPr id="2" name="Billede 1">
            <a:extLst>
              <a:ext uri="{FF2B5EF4-FFF2-40B4-BE49-F238E27FC236}">
                <a16:creationId xmlns:a16="http://schemas.microsoft.com/office/drawing/2014/main" id="{E2DB0FD5-3B4F-BD5A-85A4-3ED34AA6420B}"/>
              </a:ext>
            </a:extLst>
          </p:cNvPr>
          <p:cNvPicPr>
            <a:picLocks noChangeAspect="1"/>
          </p:cNvPicPr>
          <p:nvPr/>
        </p:nvPicPr>
        <p:blipFill rotWithShape="1">
          <a:blip r:embed="rId4"/>
          <a:srcRect t="3839" b="11907"/>
          <a:stretch/>
        </p:blipFill>
        <p:spPr>
          <a:xfrm>
            <a:off x="720807" y="1886933"/>
            <a:ext cx="5468347" cy="3075373"/>
          </a:xfrm>
          <a:prstGeom prst="rect">
            <a:avLst/>
          </a:prstGeom>
        </p:spPr>
      </p:pic>
      <p:sp>
        <p:nvSpPr>
          <p:cNvPr id="3" name="Tekstfelt 2">
            <a:extLst>
              <a:ext uri="{FF2B5EF4-FFF2-40B4-BE49-F238E27FC236}">
                <a16:creationId xmlns:a16="http://schemas.microsoft.com/office/drawing/2014/main" id="{C959B259-5119-74BF-8B16-48FE3F111B67}"/>
              </a:ext>
            </a:extLst>
          </p:cNvPr>
          <p:cNvSpPr txBox="1"/>
          <p:nvPr/>
        </p:nvSpPr>
        <p:spPr>
          <a:xfrm>
            <a:off x="6618860" y="1930920"/>
            <a:ext cx="4589328" cy="2987397"/>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dirty="0"/>
              <a:t>Escape Routes</a:t>
            </a:r>
          </a:p>
          <a:p>
            <a:pPr indent="-228600">
              <a:lnSpc>
                <a:spcPct val="90000"/>
              </a:lnSpc>
              <a:spcAft>
                <a:spcPts val="600"/>
              </a:spcAft>
              <a:buFont typeface="Arial" panose="020B0604020202020204" pitchFamily="34" charset="0"/>
              <a:buChar char="•"/>
            </a:pPr>
            <a:r>
              <a:rPr lang="en-US" dirty="0"/>
              <a:t>AED</a:t>
            </a:r>
          </a:p>
          <a:p>
            <a:pPr indent="-228600">
              <a:lnSpc>
                <a:spcPct val="90000"/>
              </a:lnSpc>
              <a:spcAft>
                <a:spcPts val="600"/>
              </a:spcAft>
              <a:buFont typeface="Arial" panose="020B0604020202020204" pitchFamily="34" charset="0"/>
              <a:buChar char="•"/>
            </a:pPr>
            <a:r>
              <a:rPr lang="en-US" dirty="0"/>
              <a:t>Fire Extinguisher</a:t>
            </a:r>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r>
              <a:rPr lang="en-US" dirty="0"/>
              <a:t>Emergency Stop</a:t>
            </a:r>
          </a:p>
          <a:p>
            <a:pPr indent="-228600">
              <a:lnSpc>
                <a:spcPct val="90000"/>
              </a:lnSpc>
              <a:spcAft>
                <a:spcPts val="600"/>
              </a:spcAft>
              <a:buFont typeface="Arial" panose="020B0604020202020204" pitchFamily="34" charset="0"/>
              <a:buChar char="•"/>
            </a:pPr>
            <a:r>
              <a:rPr lang="en-US" dirty="0"/>
              <a:t>Escape Rope</a:t>
            </a:r>
          </a:p>
          <a:p>
            <a:pPr indent="-228600">
              <a:lnSpc>
                <a:spcPct val="90000"/>
              </a:lnSpc>
              <a:spcAft>
                <a:spcPts val="600"/>
              </a:spcAft>
              <a:buFont typeface="Arial" panose="020B0604020202020204" pitchFamily="34" charset="0"/>
              <a:buChar char="•"/>
            </a:pPr>
            <a:r>
              <a:rPr lang="en-US" dirty="0"/>
              <a:t>Calling for help</a:t>
            </a:r>
          </a:p>
          <a:p>
            <a:pPr indent="-228600">
              <a:lnSpc>
                <a:spcPct val="90000"/>
              </a:lnSpc>
              <a:spcAft>
                <a:spcPts val="600"/>
              </a:spcAft>
              <a:buFont typeface="Arial" panose="020B0604020202020204" pitchFamily="34" charset="0"/>
              <a:buChar char="•"/>
            </a:pPr>
            <a:r>
              <a:rPr lang="en-US" dirty="0"/>
              <a:t>Meeting point </a:t>
            </a:r>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2820671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7B1AB9FE-36F5-4FD1-9850-DB5C5AD48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ladsholder til indhold 3">
            <a:extLst>
              <a:ext uri="{FF2B5EF4-FFF2-40B4-BE49-F238E27FC236}">
                <a16:creationId xmlns:a16="http://schemas.microsoft.com/office/drawing/2014/main" id="{3222D8B9-BE39-A473-10E0-81ABD19469AD}"/>
              </a:ext>
            </a:extLst>
          </p:cNvPr>
          <p:cNvPicPr>
            <a:picLocks noGrp="1" noChangeAspect="1"/>
          </p:cNvPicPr>
          <p:nvPr>
            <p:ph idx="1"/>
          </p:nvPr>
        </p:nvPicPr>
        <p:blipFill rotWithShape="1">
          <a:blip r:embed="rId3"/>
          <a:srcRect b="20000"/>
          <a:stretch/>
        </p:blipFill>
        <p:spPr>
          <a:xfrm>
            <a:off x="20" y="10"/>
            <a:ext cx="12191979" cy="5486390"/>
          </a:xfrm>
          <a:prstGeom prst="rect">
            <a:avLst/>
          </a:prstGeom>
          <a:effectLst>
            <a:outerShdw blurRad="596900" dist="330200" dir="8820000" sx="87000" sy="87000" algn="ctr" rotWithShape="0">
              <a:srgbClr val="000000">
                <a:alpha val="29000"/>
              </a:srgbClr>
            </a:outerShdw>
          </a:effectLst>
        </p:spPr>
      </p:pic>
      <p:sp useBgFill="1">
        <p:nvSpPr>
          <p:cNvPr id="11" name="Rectangle 10">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02"/>
            <a:ext cx="12192000" cy="1371598"/>
          </a:xfrm>
          <a:prstGeom prst="rect">
            <a:avLst/>
          </a:prstGeom>
          <a:ln>
            <a:noFill/>
          </a:ln>
          <a:effectLst>
            <a:outerShdw blurRad="254000" dist="114300" dir="20340000" sx="89000" sy="89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35442DA-EBE5-F069-B2B8-C9499A356668}"/>
              </a:ext>
            </a:extLst>
          </p:cNvPr>
          <p:cNvSpPr>
            <a:spLocks noGrp="1"/>
          </p:cNvSpPr>
          <p:nvPr>
            <p:ph type="title"/>
          </p:nvPr>
        </p:nvSpPr>
        <p:spPr>
          <a:xfrm>
            <a:off x="589556" y="5746071"/>
            <a:ext cx="7015499" cy="852260"/>
          </a:xfrm>
        </p:spPr>
        <p:txBody>
          <a:bodyPr vert="horz" lIns="91440" tIns="45720" rIns="91440" bIns="45720" rtlCol="0" anchor="ctr">
            <a:normAutofit/>
          </a:bodyPr>
          <a:lstStyle/>
          <a:p>
            <a:r>
              <a:rPr lang="en-US" sz="3600"/>
              <a:t>Fit for flight?</a:t>
            </a:r>
          </a:p>
        </p:txBody>
      </p:sp>
    </p:spTree>
    <p:extLst>
      <p:ext uri="{BB962C8B-B14F-4D97-AF65-F5344CB8AC3E}">
        <p14:creationId xmlns:p14="http://schemas.microsoft.com/office/powerpoint/2010/main" val="3425431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ladsholder til indhold 3">
            <a:extLst>
              <a:ext uri="{FF2B5EF4-FFF2-40B4-BE49-F238E27FC236}">
                <a16:creationId xmlns:a16="http://schemas.microsoft.com/office/drawing/2014/main" id="{B44703BF-97C3-896A-4BEC-8B73987D8BD4}"/>
              </a:ext>
            </a:extLst>
          </p:cNvPr>
          <p:cNvPicPr>
            <a:picLocks noGrp="1" noChangeAspect="1"/>
          </p:cNvPicPr>
          <p:nvPr>
            <p:ph idx="1"/>
          </p:nvPr>
        </p:nvPicPr>
        <p:blipFill rotWithShape="1">
          <a:blip r:embed="rId3"/>
          <a:src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F6DE218-D954-AD6F-8B33-711B62BFDBCB}"/>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ID - Check</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36999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CB95732-565A-4D2C-A3AB-CC460C0D3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7F1AF47-AE98-4034-BD91-1976FA4D9C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EC0EE2B-2029-48DD-893D-F528E651B0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7200" y="8482"/>
            <a:ext cx="3568276" cy="6858000"/>
          </a:xfrm>
          <a:prstGeom prst="rect">
            <a:avLst/>
          </a:prstGeom>
          <a:gradFill>
            <a:gsLst>
              <a:gs pos="0">
                <a:schemeClr val="accent1">
                  <a:alpha val="32000"/>
                </a:schemeClr>
              </a:gs>
              <a:gs pos="70000">
                <a:srgbClr val="000000">
                  <a:alpha val="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45AE1D08-1ED1-4F59-B42F-4D8EA33DC8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9A79B912-88EA-4640-BDEB-51B3B11A02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24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E1417F3-AE41-C020-1A6F-9AB8C2AF8511}"/>
              </a:ext>
            </a:extLst>
          </p:cNvPr>
          <p:cNvSpPr>
            <a:spLocks noGrp="1"/>
          </p:cNvSpPr>
          <p:nvPr>
            <p:ph type="title"/>
          </p:nvPr>
        </p:nvSpPr>
        <p:spPr>
          <a:xfrm>
            <a:off x="662180" y="2862471"/>
            <a:ext cx="3041803" cy="2907802"/>
          </a:xfrm>
        </p:spPr>
        <p:txBody>
          <a:bodyPr vert="horz" lIns="91440" tIns="45720" rIns="91440" bIns="45720" rtlCol="0" anchor="t">
            <a:normAutofit/>
          </a:bodyPr>
          <a:lstStyle/>
          <a:p>
            <a:r>
              <a:rPr lang="en-US" sz="3700" dirty="0">
                <a:solidFill>
                  <a:srgbClr val="FFFFFF"/>
                </a:solidFill>
              </a:rPr>
              <a:t>Check of the pilot's </a:t>
            </a:r>
            <a:r>
              <a:rPr lang="en-US" sz="3700" dirty="0" err="1">
                <a:solidFill>
                  <a:srgbClr val="FFFFFF"/>
                </a:solidFill>
              </a:rPr>
              <a:t>licence</a:t>
            </a:r>
            <a:endParaRPr lang="en-US" sz="3700" dirty="0">
              <a:solidFill>
                <a:srgbClr val="FFFFFF"/>
              </a:solidFill>
            </a:endParaRPr>
          </a:p>
        </p:txBody>
      </p:sp>
      <p:pic>
        <p:nvPicPr>
          <p:cNvPr id="7" name="Billede 6">
            <a:extLst>
              <a:ext uri="{FF2B5EF4-FFF2-40B4-BE49-F238E27FC236}">
                <a16:creationId xmlns:a16="http://schemas.microsoft.com/office/drawing/2014/main" id="{8C3A1610-7C5D-3EFB-6AB8-0DF84B5758A8}"/>
              </a:ext>
            </a:extLst>
          </p:cNvPr>
          <p:cNvPicPr>
            <a:picLocks noChangeAspect="1"/>
          </p:cNvPicPr>
          <p:nvPr/>
        </p:nvPicPr>
        <p:blipFill>
          <a:blip r:embed="rId3"/>
          <a:stretch>
            <a:fillRect/>
          </a:stretch>
        </p:blipFill>
        <p:spPr>
          <a:xfrm>
            <a:off x="4619714" y="478713"/>
            <a:ext cx="3368903" cy="2695123"/>
          </a:xfrm>
          <a:prstGeom prst="rect">
            <a:avLst/>
          </a:prstGeom>
        </p:spPr>
      </p:pic>
      <p:pic>
        <p:nvPicPr>
          <p:cNvPr id="9" name="Billede 8">
            <a:extLst>
              <a:ext uri="{FF2B5EF4-FFF2-40B4-BE49-F238E27FC236}">
                <a16:creationId xmlns:a16="http://schemas.microsoft.com/office/drawing/2014/main" id="{D70D0258-9959-8E1B-8AD7-5C45BB1CC407}"/>
              </a:ext>
            </a:extLst>
          </p:cNvPr>
          <p:cNvPicPr>
            <a:picLocks noChangeAspect="1"/>
          </p:cNvPicPr>
          <p:nvPr/>
        </p:nvPicPr>
        <p:blipFill>
          <a:blip r:embed="rId4"/>
          <a:stretch>
            <a:fillRect/>
          </a:stretch>
        </p:blipFill>
        <p:spPr>
          <a:xfrm>
            <a:off x="8293930" y="899846"/>
            <a:ext cx="3419533" cy="2273989"/>
          </a:xfrm>
          <a:prstGeom prst="rect">
            <a:avLst/>
          </a:prstGeom>
        </p:spPr>
      </p:pic>
      <p:pic>
        <p:nvPicPr>
          <p:cNvPr id="5" name="Pladsholder til indhold 4">
            <a:extLst>
              <a:ext uri="{FF2B5EF4-FFF2-40B4-BE49-F238E27FC236}">
                <a16:creationId xmlns:a16="http://schemas.microsoft.com/office/drawing/2014/main" id="{5D48B01C-611C-4E36-2DFD-2891CDFCE3FE}"/>
              </a:ext>
            </a:extLst>
          </p:cNvPr>
          <p:cNvPicPr>
            <a:picLocks noGrp="1" noChangeAspect="1"/>
          </p:cNvPicPr>
          <p:nvPr>
            <p:ph idx="1"/>
          </p:nvPr>
        </p:nvPicPr>
        <p:blipFill>
          <a:blip r:embed="rId5"/>
          <a:stretch>
            <a:fillRect/>
          </a:stretch>
        </p:blipFill>
        <p:spPr>
          <a:xfrm>
            <a:off x="5532283" y="3429000"/>
            <a:ext cx="5249937" cy="2887465"/>
          </a:xfrm>
          <a:prstGeom prst="rect">
            <a:avLst/>
          </a:prstGeom>
        </p:spPr>
      </p:pic>
    </p:spTree>
    <p:extLst>
      <p:ext uri="{BB962C8B-B14F-4D97-AF65-F5344CB8AC3E}">
        <p14:creationId xmlns:p14="http://schemas.microsoft.com/office/powerpoint/2010/main" val="1274967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F51A953-1037-1A7D-6575-A8495B93FBF8}"/>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Todays Objective</a:t>
            </a:r>
          </a:p>
        </p:txBody>
      </p:sp>
      <p:pic>
        <p:nvPicPr>
          <p:cNvPr id="5" name="Pladsholder til indhold 4" descr="Et billede, der indeholder tekst, skærmbillede, Font/skrifttype&#10;&#10;Automatisk genereret beskrivelse">
            <a:extLst>
              <a:ext uri="{FF2B5EF4-FFF2-40B4-BE49-F238E27FC236}">
                <a16:creationId xmlns:a16="http://schemas.microsoft.com/office/drawing/2014/main" id="{8A4F339D-46B1-5AF5-7F8D-BEFDADF2542B}"/>
              </a:ext>
            </a:extLst>
          </p:cNvPr>
          <p:cNvPicPr>
            <a:picLocks noGrp="1" noChangeAspect="1"/>
          </p:cNvPicPr>
          <p:nvPr>
            <p:ph idx="1"/>
          </p:nvPr>
        </p:nvPicPr>
        <p:blipFill>
          <a:blip r:embed="rId3"/>
          <a:stretch>
            <a:fillRect/>
          </a:stretch>
        </p:blipFill>
        <p:spPr>
          <a:xfrm>
            <a:off x="4777316" y="1452957"/>
            <a:ext cx="6780700" cy="3949757"/>
          </a:xfrm>
          <a:prstGeom prst="rect">
            <a:avLst/>
          </a:prstGeom>
        </p:spPr>
      </p:pic>
    </p:spTree>
    <p:extLst>
      <p:ext uri="{BB962C8B-B14F-4D97-AF65-F5344CB8AC3E}">
        <p14:creationId xmlns:p14="http://schemas.microsoft.com/office/powerpoint/2010/main" val="3998496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4">
            <a:extLst>
              <a:ext uri="{FF2B5EF4-FFF2-40B4-BE49-F238E27FC236}">
                <a16:creationId xmlns:a16="http://schemas.microsoft.com/office/drawing/2014/main" id="{37E7DF58-65DF-49B7-63DB-D33DE2310867}"/>
              </a:ext>
            </a:extLst>
          </p:cNvPr>
          <p:cNvPicPr>
            <a:picLocks noChangeAspect="1"/>
          </p:cNvPicPr>
          <p:nvPr/>
        </p:nvPicPr>
        <p:blipFill rotWithShape="1">
          <a:blip r:embed="rId3"/>
          <a:srcRect/>
          <a:stretch/>
        </p:blipFill>
        <p:spPr>
          <a:xfrm>
            <a:off x="1" y="1"/>
            <a:ext cx="12192000" cy="6857999"/>
          </a:xfrm>
          <a:prstGeom prst="rect">
            <a:avLst/>
          </a:prstGeom>
        </p:spPr>
      </p:pic>
      <p:sp useBgFill="1">
        <p:nvSpPr>
          <p:cNvPr id="16" name="Freeform: Shape 10">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el 1">
            <a:extLst>
              <a:ext uri="{FF2B5EF4-FFF2-40B4-BE49-F238E27FC236}">
                <a16:creationId xmlns:a16="http://schemas.microsoft.com/office/drawing/2014/main" id="{2B2DA442-18C7-7212-88DF-69E47E356F8B}"/>
              </a:ext>
            </a:extLst>
          </p:cNvPr>
          <p:cNvSpPr>
            <a:spLocks noGrp="1"/>
          </p:cNvSpPr>
          <p:nvPr>
            <p:ph type="title"/>
          </p:nvPr>
        </p:nvSpPr>
        <p:spPr>
          <a:xfrm>
            <a:off x="1037809" y="1071350"/>
            <a:ext cx="4775162" cy="1339382"/>
          </a:xfrm>
        </p:spPr>
        <p:txBody>
          <a:bodyPr>
            <a:normAutofit/>
          </a:bodyPr>
          <a:lstStyle/>
          <a:p>
            <a:pPr algn="ctr"/>
            <a:r>
              <a:rPr lang="da-DK" sz="3600" dirty="0" err="1"/>
              <a:t>Objectives</a:t>
            </a:r>
            <a:r>
              <a:rPr lang="da-DK" sz="3600" dirty="0"/>
              <a:t> </a:t>
            </a:r>
            <a:r>
              <a:rPr lang="da-DK" sz="3600" dirty="0" err="1"/>
              <a:t>continued</a:t>
            </a:r>
            <a:endParaRPr lang="da-DK" sz="3600" dirty="0"/>
          </a:p>
        </p:txBody>
      </p:sp>
      <p:sp>
        <p:nvSpPr>
          <p:cNvPr id="13"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dsholder til indhold 2">
            <a:extLst>
              <a:ext uri="{FF2B5EF4-FFF2-40B4-BE49-F238E27FC236}">
                <a16:creationId xmlns:a16="http://schemas.microsoft.com/office/drawing/2014/main" id="{F4ACD4B2-682E-341C-EB65-8CF414293E2F}"/>
              </a:ext>
            </a:extLst>
          </p:cNvPr>
          <p:cNvSpPr>
            <a:spLocks noGrp="1"/>
          </p:cNvSpPr>
          <p:nvPr>
            <p:ph idx="1"/>
          </p:nvPr>
        </p:nvSpPr>
        <p:spPr>
          <a:xfrm>
            <a:off x="1189319" y="2547257"/>
            <a:ext cx="4458446" cy="3109740"/>
          </a:xfrm>
        </p:spPr>
        <p:txBody>
          <a:bodyPr anchor="ctr">
            <a:normAutofit/>
          </a:bodyPr>
          <a:lstStyle/>
          <a:p>
            <a:r>
              <a:rPr lang="da-DK" sz="2000" dirty="0" err="1"/>
              <a:t>Insert</a:t>
            </a:r>
            <a:r>
              <a:rPr lang="da-DK" sz="2000" dirty="0"/>
              <a:t> </a:t>
            </a:r>
            <a:r>
              <a:rPr lang="da-DK" sz="2000" dirty="0" err="1"/>
              <a:t>own</a:t>
            </a:r>
            <a:r>
              <a:rPr lang="da-DK" sz="2000" dirty="0"/>
              <a:t> data, </a:t>
            </a:r>
            <a:r>
              <a:rPr lang="da-DK" sz="2000" dirty="0" err="1"/>
              <a:t>e.g</a:t>
            </a:r>
            <a:r>
              <a:rPr lang="da-DK" sz="2000" dirty="0"/>
              <a:t>., </a:t>
            </a:r>
          </a:p>
          <a:p>
            <a:endParaRPr lang="da-DK" sz="2000" dirty="0"/>
          </a:p>
          <a:p>
            <a:r>
              <a:rPr lang="da-DK" sz="2000" dirty="0"/>
              <a:t>Aircraft is LNRGL / SK 401</a:t>
            </a:r>
          </a:p>
          <a:p>
            <a:r>
              <a:rPr lang="da-DK" sz="2000" dirty="0"/>
              <a:t>Flight from EKCH to ESSA</a:t>
            </a:r>
          </a:p>
          <a:p>
            <a:r>
              <a:rPr lang="da-DK" sz="2000" dirty="0"/>
              <a:t>MEL is 52-09-37A</a:t>
            </a:r>
          </a:p>
          <a:p>
            <a:r>
              <a:rPr lang="da-DK" sz="2000" dirty="0" err="1"/>
              <a:t>Weather</a:t>
            </a:r>
            <a:r>
              <a:rPr lang="da-DK" sz="2000" dirty="0"/>
              <a:t> is as </a:t>
            </a:r>
            <a:r>
              <a:rPr lang="da-DK" sz="2000" dirty="0" err="1"/>
              <a:t>follows</a:t>
            </a:r>
            <a:endParaRPr lang="da-DK" sz="2000" dirty="0"/>
          </a:p>
          <a:p>
            <a:endParaRPr lang="da-DK" sz="2000" dirty="0"/>
          </a:p>
          <a:p>
            <a:endParaRPr lang="da-DK" sz="2000" dirty="0"/>
          </a:p>
        </p:txBody>
      </p:sp>
    </p:spTree>
    <p:extLst>
      <p:ext uri="{BB962C8B-B14F-4D97-AF65-F5344CB8AC3E}">
        <p14:creationId xmlns:p14="http://schemas.microsoft.com/office/powerpoint/2010/main" val="378305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Isosceles Triangle 2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Billede 1" descr="Et billede, der indeholder tekst, Grafik, Font/skrifttype, skærmbillede&#10;&#10;Automatisk genereret beskrivelse">
            <a:extLst>
              <a:ext uri="{FF2B5EF4-FFF2-40B4-BE49-F238E27FC236}">
                <a16:creationId xmlns:a16="http://schemas.microsoft.com/office/drawing/2014/main" id="{62F1B1E8-4088-9ECD-1170-C8E4DA92DF34}"/>
              </a:ext>
            </a:extLst>
          </p:cNvPr>
          <p:cNvPicPr>
            <a:picLocks noChangeAspect="1"/>
          </p:cNvPicPr>
          <p:nvPr/>
        </p:nvPicPr>
        <p:blipFill>
          <a:blip r:embed="rId3"/>
          <a:stretch>
            <a:fillRect/>
          </a:stretch>
        </p:blipFill>
        <p:spPr>
          <a:xfrm>
            <a:off x="2200150" y="643467"/>
            <a:ext cx="7791700" cy="5571065"/>
          </a:xfrm>
          <a:prstGeom prst="rect">
            <a:avLst/>
          </a:prstGeom>
          <a:ln>
            <a:noFill/>
          </a:ln>
        </p:spPr>
      </p:pic>
      <p:sp>
        <p:nvSpPr>
          <p:cNvPr id="30" name="Isosceles Triangle 2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2671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Isosceles Triangle 2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Billede 1" descr="Et billede, der indeholder tekst, logo, Font/skrifttype, Grafik&#10;&#10;Automatisk genereret beskrivelse">
            <a:extLst>
              <a:ext uri="{FF2B5EF4-FFF2-40B4-BE49-F238E27FC236}">
                <a16:creationId xmlns:a16="http://schemas.microsoft.com/office/drawing/2014/main" id="{088EEA92-D1C6-2BED-F755-33624F0FFA3E}"/>
              </a:ext>
            </a:extLst>
          </p:cNvPr>
          <p:cNvPicPr>
            <a:picLocks noChangeAspect="1"/>
          </p:cNvPicPr>
          <p:nvPr/>
        </p:nvPicPr>
        <p:blipFill>
          <a:blip r:embed="rId3"/>
          <a:stretch>
            <a:fillRect/>
          </a:stretch>
        </p:blipFill>
        <p:spPr>
          <a:xfrm>
            <a:off x="3000964" y="643467"/>
            <a:ext cx="6190071" cy="5571065"/>
          </a:xfrm>
          <a:prstGeom prst="rect">
            <a:avLst/>
          </a:prstGeom>
          <a:ln>
            <a:noFill/>
          </a:ln>
        </p:spPr>
      </p:pic>
      <p:sp>
        <p:nvSpPr>
          <p:cNvPr id="30" name="Isosceles Triangle 2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9439893"/>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2238</TotalTime>
  <Words>561</Words>
  <Application>Microsoft Office PowerPoint</Application>
  <PresentationFormat>Widescreen</PresentationFormat>
  <Paragraphs>67</Paragraphs>
  <Slides>18</Slides>
  <Notes>9</Notes>
  <HiddenSlides>0</HiddenSlides>
  <MMClips>0</MMClips>
  <ScaleCrop>false</ScaleCrop>
  <HeadingPairs>
    <vt:vector size="6" baseType="variant">
      <vt:variant>
        <vt:lpstr>Benyttede skrifttyper</vt:lpstr>
      </vt:variant>
      <vt:variant>
        <vt:i4>5</vt:i4>
      </vt:variant>
      <vt:variant>
        <vt:lpstr>Tema</vt:lpstr>
      </vt:variant>
      <vt:variant>
        <vt:i4>2</vt:i4>
      </vt:variant>
      <vt:variant>
        <vt:lpstr>Slidetitler</vt:lpstr>
      </vt:variant>
      <vt:variant>
        <vt:i4>18</vt:i4>
      </vt:variant>
    </vt:vector>
  </HeadingPairs>
  <TitlesOfParts>
    <vt:vector size="25" baseType="lpstr">
      <vt:lpstr>Aptos</vt:lpstr>
      <vt:lpstr>Aptos Display</vt:lpstr>
      <vt:lpstr>Arial</vt:lpstr>
      <vt:lpstr>Calibri</vt:lpstr>
      <vt:lpstr>Calibri Light</vt:lpstr>
      <vt:lpstr>Office-tema</vt:lpstr>
      <vt:lpstr>1_Office-tema</vt:lpstr>
      <vt:lpstr>FEM compliant Examiner briefing before a Multipilot &amp; Single Pilot high performance complex aircraft test </vt:lpstr>
      <vt:lpstr>PowerPoint-præsentation</vt:lpstr>
      <vt:lpstr>Fit for flight?</vt:lpstr>
      <vt:lpstr>ID - Check</vt:lpstr>
      <vt:lpstr>Check of the pilot's licence</vt:lpstr>
      <vt:lpstr>Todays Objective</vt:lpstr>
      <vt:lpstr>Objectives continued</vt:lpstr>
      <vt:lpstr>PowerPoint-præsentation</vt:lpstr>
      <vt:lpstr>PowerPoint-præsentation</vt:lpstr>
      <vt:lpstr>Roles today</vt:lpstr>
      <vt:lpstr>Maneuvers:</vt:lpstr>
      <vt:lpstr>Standard of Completion</vt:lpstr>
      <vt:lpstr>The following limits shall apply, corrected to make allowance for turbulent conditions and the handling qualities and performance of the aeroplane used</vt:lpstr>
      <vt:lpstr>EASA describes K-A-S for each section</vt:lpstr>
      <vt:lpstr>Passed test</vt:lpstr>
      <vt:lpstr>Partial passed pr failed test</vt:lpstr>
      <vt:lpstr>PowerPoint-præsentation</vt:lpstr>
      <vt:lpstr>Simulator Differencies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FEM Guide for Pre-flight Briefing</dc:title>
  <dc:creator>christian dreist</dc:creator>
  <cp:lastModifiedBy>christian dreist</cp:lastModifiedBy>
  <cp:revision>8</cp:revision>
  <dcterms:created xsi:type="dcterms:W3CDTF">2024-07-06T04:12:25Z</dcterms:created>
  <dcterms:modified xsi:type="dcterms:W3CDTF">2025-04-27T05:22:51Z</dcterms:modified>
</cp:coreProperties>
</file>